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56" r:id="rId2"/>
    <p:sldId id="340" r:id="rId3"/>
    <p:sldId id="338" r:id="rId4"/>
    <p:sldId id="297" r:id="rId5"/>
    <p:sldId id="322" r:id="rId6"/>
    <p:sldId id="320" r:id="rId7"/>
    <p:sldId id="313" r:id="rId8"/>
    <p:sldId id="321" r:id="rId9"/>
    <p:sldId id="32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045F26D-D644-CE45-B1ED-6F03CC7B8A2C}">
          <p14:sldIdLst>
            <p14:sldId id="256"/>
            <p14:sldId id="340"/>
            <p14:sldId id="338"/>
            <p14:sldId id="297"/>
            <p14:sldId id="322"/>
            <p14:sldId id="320"/>
            <p14:sldId id="313"/>
            <p14:sldId id="321"/>
            <p14:sldId id="327"/>
          </p14:sldIdLst>
        </p14:section>
        <p14:section name="Slide Templates" id="{6214FFBC-F1A4-C94A-A9DA-7BF479318BF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CC"/>
    <a:srgbClr val="98B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73" autoAdjust="0"/>
    <p:restoredTop sz="68099" autoAdjust="0"/>
  </p:normalViewPr>
  <p:slideViewPr>
    <p:cSldViewPr snapToGrid="0">
      <p:cViewPr varScale="1">
        <p:scale>
          <a:sx n="82" d="100"/>
          <a:sy n="82" d="100"/>
        </p:scale>
        <p:origin x="1480" y="160"/>
      </p:cViewPr>
      <p:guideLst>
        <p:guide orient="horz" pos="2160"/>
        <p:guide pos="3840"/>
      </p:guideLst>
    </p:cSldViewPr>
  </p:slideViewPr>
  <p:notesTextViewPr>
    <p:cViewPr>
      <p:scale>
        <a:sx n="1" d="1"/>
        <a:sy n="1" d="1"/>
      </p:scale>
      <p:origin x="0" y="0"/>
    </p:cViewPr>
  </p:notesTextViewPr>
  <p:notesViewPr>
    <p:cSldViewPr snapToGrid="0">
      <p:cViewPr varScale="1">
        <p:scale>
          <a:sx n="69" d="100"/>
          <a:sy n="69" d="100"/>
        </p:scale>
        <p:origin x="3264"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649-2143-8B27-19621665384E}"/>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7649-2143-8B27-19621665384E}"/>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7649-2143-8B27-19621665384E}"/>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7-7649-2143-8B27-19621665384E}"/>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9-7649-2143-8B27-19621665384E}"/>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B-7649-2143-8B27-19621665384E}"/>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7649-2143-8B27-19621665384E}"/>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7649-2143-8B27-19621665384E}"/>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7649-2143-8B27-19621665384E}"/>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7649-2143-8B27-19621665384E}"/>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5-7649-2143-8B27-19621665384E}"/>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7-7649-2143-8B27-19621665384E}"/>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18-7649-2143-8B27-19621665384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2C9675-A352-441E-AF27-EB3214C5DC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CFC16E-8055-4A6B-82BA-7FF8F8CDD5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3DACC1-CB90-4D8E-BA05-DAC4221F5C3C}" type="datetimeFigureOut">
              <a:rPr lang="en-US" smtClean="0"/>
              <a:t>3/13/22</a:t>
            </a:fld>
            <a:endParaRPr lang="en-US"/>
          </a:p>
        </p:txBody>
      </p:sp>
      <p:sp>
        <p:nvSpPr>
          <p:cNvPr id="4" name="Footer Placeholder 3">
            <a:extLst>
              <a:ext uri="{FF2B5EF4-FFF2-40B4-BE49-F238E27FC236}">
                <a16:creationId xmlns:a16="http://schemas.microsoft.com/office/drawing/2014/main" id="{781F1141-5098-46F6-A0A9-AC542D3124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5DC579-6136-4725-B7C4-5447886C30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61088A-8D26-499A-88DB-8995FA52D73B}" type="slidenum">
              <a:rPr lang="en-US" smtClean="0"/>
              <a:t>‹#›</a:t>
            </a:fld>
            <a:endParaRPr lang="en-US"/>
          </a:p>
        </p:txBody>
      </p:sp>
    </p:spTree>
    <p:extLst>
      <p:ext uri="{BB962C8B-B14F-4D97-AF65-F5344CB8AC3E}">
        <p14:creationId xmlns:p14="http://schemas.microsoft.com/office/powerpoint/2010/main" val="29488406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22:45:47.212"/>
    </inkml:context>
    <inkml:brush xml:id="br0">
      <inkml:brushProperty name="width" value="0.08571" units="cm"/>
      <inkml:brushProperty name="height" value="0.08571" units="cm"/>
      <inkml:brushProperty name="color" value="#E71224"/>
    </inkml:brush>
  </inkml:definitions>
  <inkml:trace contextRef="#ctx0" brushRef="#br0">1233 334 8027,'-56'-45'0,"8"18"0,4 14 0,1 12 0,-7-2 0,-4 2 0,-1 1 0,-4 0 0,-4 10 0,-6 9 0,-3 12 0,0 8 0,0 6 0,1 5 0,2 4 0,0 5 0,6 7 0,4 4 0,11 8 0,6 0 0,12 6 0,12 0 0,12-2 0,5 0 0,4-7 0,16-6 0,14-9 0,18-8 0,15-13 0,13-12 0,8-12 0,-35-11 0,2-3 0,4-3 0,0-2 0,0-4 0,0-4 0,0-6 0,0-5 0,1-7 0,-1-3 0,-1-4 0,-2-2 0,0-5 0,-2-2 0,-9 3 0,-2 0 0,-3-3 0,-3-2 0,-5 0 0,-3-3 0,0-5 0,-2-2 0,-3-3 0,-4-2 0,-5 5 0,-4-1 0,-1-2 0,-4 2 0,-11-37 0,-19 6 0,-20 9 0,-16 13 0,-17 14 0,-6 17 0,-3 13 0,36 16 0,1 4 0,-39 0 0,-8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22:46:31.466"/>
    </inkml:context>
    <inkml:brush xml:id="br0">
      <inkml:brushProperty name="width" value="0.08571" units="cm"/>
      <inkml:brushProperty name="height" value="0.08571" units="cm"/>
      <inkml:brushProperty name="color" value="#E71224"/>
    </inkml:brush>
  </inkml:definitions>
  <inkml:trace contextRef="#ctx0" brushRef="#br0">954 162 8027,'-51'-20'0,"-1"0"0,-29-4 0,20 16 0,10 8 0,-4 0 0,-9 0 0,-2 0 0,-1 7 0,-2 8 0,3 10 0,6 17 0,6 9 0,6 12 0,11 8 0,7 7 0,10 6 0,8 3 0,6 2 0,3 1 0,9-4 0,9-2 0,17-14 0,19-7 0,7-19 0,8-11 0,5-16 0,4-11 0,4-20 0,-1-16 0,-2-20 0,-39 15 0,-2-5 0,-2 0 0,-2-3 0,-3-4 0,-4-2 0,-4-1 0,-4-2 0,-3 0 0,-3-2 0,-3 0 0,-2 0 0,-2 4 0,-2 0 0,-7-46 0,-13 13 0,-14 8 0,-5 19 0,-10 8 0,-4 19 0,-11 2 0,-1 14 0,-2 10 0,-10 26 0,-6 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F87F9-9A70-5A46-8032-A243A828A7E9}" type="datetimeFigureOut">
              <a:rPr lang="en-US" smtClean="0"/>
              <a:t>3/13/22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A9EC0C-ED55-364B-8E24-46F23D9E8436}" type="slidenum">
              <a:rPr lang="en-US" smtClean="0"/>
              <a:t>‹#›</a:t>
            </a:fld>
            <a:endParaRPr lang="en-US"/>
          </a:p>
        </p:txBody>
      </p:sp>
    </p:spTree>
    <p:extLst>
      <p:ext uri="{BB962C8B-B14F-4D97-AF65-F5344CB8AC3E}">
        <p14:creationId xmlns:p14="http://schemas.microsoft.com/office/powerpoint/2010/main" val="3986051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Bianca:</a:t>
            </a:r>
          </a:p>
        </p:txBody>
      </p:sp>
      <p:sp>
        <p:nvSpPr>
          <p:cNvPr id="4" name="Slide Number Placeholder 3"/>
          <p:cNvSpPr>
            <a:spLocks noGrp="1"/>
          </p:cNvSpPr>
          <p:nvPr>
            <p:ph type="sldNum" sz="quarter" idx="5"/>
          </p:nvPr>
        </p:nvSpPr>
        <p:spPr/>
        <p:txBody>
          <a:bodyPr/>
          <a:lstStyle/>
          <a:p>
            <a:fld id="{55A9EC0C-ED55-364B-8E24-46F23D9E8436}" type="slidenum">
              <a:rPr lang="en-US" smtClean="0"/>
              <a:t>1</a:t>
            </a:fld>
            <a:endParaRPr lang="en-US"/>
          </a:p>
        </p:txBody>
      </p:sp>
    </p:spTree>
    <p:extLst>
      <p:ext uri="{BB962C8B-B14F-4D97-AF65-F5344CB8AC3E}">
        <p14:creationId xmlns:p14="http://schemas.microsoft.com/office/powerpoint/2010/main" val="3283133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A9EC0C-ED55-364B-8E24-46F23D9E8436}" type="slidenum">
              <a:rPr lang="en-US" smtClean="0"/>
              <a:t>2</a:t>
            </a:fld>
            <a:endParaRPr lang="en-US"/>
          </a:p>
        </p:txBody>
      </p:sp>
    </p:spTree>
    <p:extLst>
      <p:ext uri="{BB962C8B-B14F-4D97-AF65-F5344CB8AC3E}">
        <p14:creationId xmlns:p14="http://schemas.microsoft.com/office/powerpoint/2010/main" val="1075899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create the dataset, we used the </a:t>
            </a:r>
            <a:r>
              <a:rPr lang="en-US" dirty="0" err="1"/>
              <a:t>SpotiPy</a:t>
            </a:r>
            <a:r>
              <a:rPr lang="en-US" dirty="0"/>
              <a:t> package for Python, which offers efficient communication with the Spotify API and access to the JSON endpoints in Spotify’s Data Catalogue. </a:t>
            </a:r>
          </a:p>
          <a:p>
            <a:endParaRPr lang="en-US" dirty="0"/>
          </a:p>
          <a:p>
            <a:r>
              <a:rPr lang="en-US" dirty="0"/>
              <a:t>Each playlist featured information for 200 albums, some of which were repeated over the yearly charts. In order to pull all of the data we had to create a script to work with and around Spotify’s rate limits which capped returned data to 100 tracks at a time, so we designed a function that allowed timing and pull requests to be paced to communicate steadily with the API while returning all of the necessary information. The code for this can be seen in our GitHub repo for the project. </a:t>
            </a:r>
          </a:p>
          <a:p>
            <a:endParaRPr lang="en-US" dirty="0"/>
          </a:p>
          <a:p>
            <a:r>
              <a:rPr lang="en-US" dirty="0"/>
              <a:t>The script allowed us to pull data from 8996 tracks from 560 albums into a single data table.</a:t>
            </a:r>
          </a:p>
        </p:txBody>
      </p:sp>
      <p:sp>
        <p:nvSpPr>
          <p:cNvPr id="4" name="Slide Number Placeholder 3"/>
          <p:cNvSpPr>
            <a:spLocks noGrp="1"/>
          </p:cNvSpPr>
          <p:nvPr>
            <p:ph type="sldNum" sz="quarter" idx="5"/>
          </p:nvPr>
        </p:nvSpPr>
        <p:spPr/>
        <p:txBody>
          <a:bodyPr/>
          <a:lstStyle/>
          <a:p>
            <a:fld id="{55A9EC0C-ED55-364B-8E24-46F23D9E8436}" type="slidenum">
              <a:rPr lang="en-US" smtClean="0"/>
              <a:t>3</a:t>
            </a:fld>
            <a:endParaRPr lang="en-US"/>
          </a:p>
        </p:txBody>
      </p:sp>
    </p:spTree>
    <p:extLst>
      <p:ext uri="{BB962C8B-B14F-4D97-AF65-F5344CB8AC3E}">
        <p14:creationId xmlns:p14="http://schemas.microsoft.com/office/powerpoint/2010/main" val="479110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a:t>
            </a:r>
          </a:p>
        </p:txBody>
      </p:sp>
      <p:sp>
        <p:nvSpPr>
          <p:cNvPr id="4" name="Slide Number Placeholder 3"/>
          <p:cNvSpPr>
            <a:spLocks noGrp="1"/>
          </p:cNvSpPr>
          <p:nvPr>
            <p:ph type="sldNum" sz="quarter" idx="5"/>
          </p:nvPr>
        </p:nvSpPr>
        <p:spPr/>
        <p:txBody>
          <a:bodyPr/>
          <a:lstStyle/>
          <a:p>
            <a:fld id="{55A9EC0C-ED55-364B-8E24-46F23D9E8436}" type="slidenum">
              <a:rPr lang="en-US" smtClean="0"/>
              <a:t>4</a:t>
            </a:fld>
            <a:endParaRPr lang="en-US"/>
          </a:p>
        </p:txBody>
      </p:sp>
    </p:spTree>
    <p:extLst>
      <p:ext uri="{BB962C8B-B14F-4D97-AF65-F5344CB8AC3E}">
        <p14:creationId xmlns:p14="http://schemas.microsoft.com/office/powerpoint/2010/main" val="4247870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a:p>
            <a:endParaRPr lang="en-US" dirty="0"/>
          </a:p>
        </p:txBody>
      </p:sp>
      <p:sp>
        <p:nvSpPr>
          <p:cNvPr id="4" name="Slide Number Placeholder 3"/>
          <p:cNvSpPr>
            <a:spLocks noGrp="1"/>
          </p:cNvSpPr>
          <p:nvPr>
            <p:ph type="sldNum" sz="quarter" idx="5"/>
          </p:nvPr>
        </p:nvSpPr>
        <p:spPr/>
        <p:txBody>
          <a:bodyPr/>
          <a:lstStyle/>
          <a:p>
            <a:fld id="{55A9EC0C-ED55-364B-8E24-46F23D9E8436}" type="slidenum">
              <a:rPr lang="en-US" smtClean="0"/>
              <a:t>5</a:t>
            </a:fld>
            <a:endParaRPr lang="en-US"/>
          </a:p>
        </p:txBody>
      </p:sp>
    </p:spTree>
    <p:extLst>
      <p:ext uri="{BB962C8B-B14F-4D97-AF65-F5344CB8AC3E}">
        <p14:creationId xmlns:p14="http://schemas.microsoft.com/office/powerpoint/2010/main" val="2250545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A9EC0C-ED55-364B-8E24-46F23D9E8436}" type="slidenum">
              <a:rPr lang="en-US" smtClean="0"/>
              <a:t>7</a:t>
            </a:fld>
            <a:endParaRPr lang="en-US"/>
          </a:p>
        </p:txBody>
      </p:sp>
    </p:spTree>
    <p:extLst>
      <p:ext uri="{BB962C8B-B14F-4D97-AF65-F5344CB8AC3E}">
        <p14:creationId xmlns:p14="http://schemas.microsoft.com/office/powerpoint/2010/main" val="1652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slide</a:t>
            </a:r>
          </a:p>
        </p:txBody>
      </p:sp>
      <p:sp>
        <p:nvSpPr>
          <p:cNvPr id="4" name="Slide Number Placeholder 3"/>
          <p:cNvSpPr>
            <a:spLocks noGrp="1"/>
          </p:cNvSpPr>
          <p:nvPr>
            <p:ph type="sldNum" sz="quarter" idx="5"/>
          </p:nvPr>
        </p:nvSpPr>
        <p:spPr/>
        <p:txBody>
          <a:bodyPr/>
          <a:lstStyle/>
          <a:p>
            <a:fld id="{55A9EC0C-ED55-364B-8E24-46F23D9E8436}" type="slidenum">
              <a:rPr lang="en-US" smtClean="0"/>
              <a:t>9</a:t>
            </a:fld>
            <a:endParaRPr lang="en-US"/>
          </a:p>
        </p:txBody>
      </p:sp>
    </p:spTree>
    <p:extLst>
      <p:ext uri="{BB962C8B-B14F-4D97-AF65-F5344CB8AC3E}">
        <p14:creationId xmlns:p14="http://schemas.microsoft.com/office/powerpoint/2010/main" val="3601669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6E34FFA-783D-4734-A769-35786E29FDC7}"/>
              </a:ext>
            </a:extLst>
          </p:cNvPr>
          <p:cNvSpPr>
            <a:spLocks noGrp="1"/>
          </p:cNvSpPr>
          <p:nvPr>
            <p:ph type="pic" sz="quarter" idx="10"/>
          </p:nvPr>
        </p:nvSpPr>
        <p:spPr>
          <a:xfrm>
            <a:off x="0" y="0"/>
            <a:ext cx="12192000" cy="6858000"/>
          </a:xfrm>
          <a:solidFill>
            <a:schemeClr val="bg2">
              <a:lumMod val="85000"/>
            </a:schemeClr>
          </a:solidFill>
        </p:spPr>
        <p:txBody>
          <a:bodyPr/>
          <a:lstStyle/>
          <a:p>
            <a:endParaRPr lang="en-US"/>
          </a:p>
        </p:txBody>
      </p:sp>
    </p:spTree>
    <p:extLst>
      <p:ext uri="{BB962C8B-B14F-4D97-AF65-F5344CB8AC3E}">
        <p14:creationId xmlns:p14="http://schemas.microsoft.com/office/powerpoint/2010/main" val="4019658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65B4CA2-8B76-47E6-9927-175EA6E38F82}"/>
              </a:ext>
            </a:extLst>
          </p:cNvPr>
          <p:cNvSpPr>
            <a:spLocks noGrp="1"/>
          </p:cNvSpPr>
          <p:nvPr>
            <p:ph type="pic" sz="quarter" idx="10"/>
          </p:nvPr>
        </p:nvSpPr>
        <p:spPr>
          <a:xfrm>
            <a:off x="698246" y="1057973"/>
            <a:ext cx="3515442" cy="3515442"/>
          </a:xfrm>
          <a:prstGeom prst="ellipse">
            <a:avLst/>
          </a:prstGeom>
          <a:solidFill>
            <a:schemeClr val="bg2">
              <a:lumMod val="85000"/>
            </a:schemeClr>
          </a:solidFill>
        </p:spPr>
        <p:txBody>
          <a:bodyPr/>
          <a:lstStyle/>
          <a:p>
            <a:endParaRPr lang="en-US"/>
          </a:p>
        </p:txBody>
      </p:sp>
      <p:sp>
        <p:nvSpPr>
          <p:cNvPr id="15" name="Picture Placeholder 2">
            <a:extLst>
              <a:ext uri="{FF2B5EF4-FFF2-40B4-BE49-F238E27FC236}">
                <a16:creationId xmlns:a16="http://schemas.microsoft.com/office/drawing/2014/main" id="{CEBDD15B-AAF8-468C-AB31-6CDDFA1D6C8A}"/>
              </a:ext>
            </a:extLst>
          </p:cNvPr>
          <p:cNvSpPr>
            <a:spLocks noGrp="1"/>
          </p:cNvSpPr>
          <p:nvPr>
            <p:ph type="pic" sz="quarter" idx="11"/>
          </p:nvPr>
        </p:nvSpPr>
        <p:spPr>
          <a:xfrm>
            <a:off x="7978312" y="1057973"/>
            <a:ext cx="3515442" cy="3515442"/>
          </a:xfrm>
          <a:prstGeom prst="ellipse">
            <a:avLst/>
          </a:prstGeom>
          <a:solidFill>
            <a:schemeClr val="bg2">
              <a:lumMod val="85000"/>
            </a:schemeClr>
          </a:solidFill>
        </p:spPr>
        <p:txBody>
          <a:bodyPr/>
          <a:lstStyle/>
          <a:p>
            <a:endParaRPr lang="en-US"/>
          </a:p>
        </p:txBody>
      </p:sp>
      <p:sp>
        <p:nvSpPr>
          <p:cNvPr id="10" name="Title 1">
            <a:extLst>
              <a:ext uri="{FF2B5EF4-FFF2-40B4-BE49-F238E27FC236}">
                <a16:creationId xmlns:a16="http://schemas.microsoft.com/office/drawing/2014/main" id="{CA410F1F-68F0-4A81-9B8A-1E1CF3D8B49E}"/>
              </a:ext>
            </a:extLst>
          </p:cNvPr>
          <p:cNvSpPr>
            <a:spLocks noGrp="1"/>
          </p:cNvSpPr>
          <p:nvPr>
            <p:ph type="title" hasCustomPrompt="1"/>
          </p:nvPr>
        </p:nvSpPr>
        <p:spPr>
          <a:xfrm>
            <a:off x="3756792" y="721283"/>
            <a:ext cx="4678417" cy="2092881"/>
          </a:xfrm>
        </p:spPr>
        <p:txBody>
          <a:bodyPr wrap="square">
            <a:spAutoFit/>
          </a:bodyPr>
          <a:lstStyle>
            <a:lvl1pPr algn="ctr">
              <a:defRPr sz="4800" b="1">
                <a:solidFill>
                  <a:schemeClr val="tx1"/>
                </a:solidFill>
                <a:latin typeface="+mj-lt"/>
              </a:defRPr>
            </a:lvl1pPr>
          </a:lstStyle>
          <a:p>
            <a:r>
              <a:rPr lang="en-US" dirty="0"/>
              <a:t>ADD YOUR</a:t>
            </a:r>
            <a:br>
              <a:rPr lang="en-US" dirty="0"/>
            </a:br>
            <a:r>
              <a:rPr lang="en-US" dirty="0"/>
              <a:t>TITLE</a:t>
            </a:r>
            <a:br>
              <a:rPr lang="en-US" dirty="0"/>
            </a:br>
            <a:r>
              <a:rPr lang="en-US" dirty="0"/>
              <a:t>HERE</a:t>
            </a:r>
          </a:p>
        </p:txBody>
      </p:sp>
    </p:spTree>
    <p:extLst>
      <p:ext uri="{BB962C8B-B14F-4D97-AF65-F5344CB8AC3E}">
        <p14:creationId xmlns:p14="http://schemas.microsoft.com/office/powerpoint/2010/main" val="2587725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B912932-7F47-406B-88D6-6B9248CA890A}"/>
              </a:ext>
            </a:extLst>
          </p:cNvPr>
          <p:cNvSpPr>
            <a:spLocks noGrp="1"/>
          </p:cNvSpPr>
          <p:nvPr>
            <p:ph type="pic" sz="quarter" idx="10"/>
          </p:nvPr>
        </p:nvSpPr>
        <p:spPr>
          <a:xfrm>
            <a:off x="6453962" y="0"/>
            <a:ext cx="5738037" cy="6049926"/>
          </a:xfrm>
          <a:solidFill>
            <a:schemeClr val="bg2">
              <a:lumMod val="85000"/>
            </a:schemeClr>
          </a:solidFill>
        </p:spPr>
        <p:txBody>
          <a:bodyPr/>
          <a:lstStyle/>
          <a:p>
            <a:endParaRPr lang="en-US"/>
          </a:p>
        </p:txBody>
      </p:sp>
      <p:sp>
        <p:nvSpPr>
          <p:cNvPr id="5" name="Title 1">
            <a:extLst>
              <a:ext uri="{FF2B5EF4-FFF2-40B4-BE49-F238E27FC236}">
                <a16:creationId xmlns:a16="http://schemas.microsoft.com/office/drawing/2014/main" id="{DE78F21C-9A95-4D90-9A69-9D6DA28EF973}"/>
              </a:ext>
            </a:extLst>
          </p:cNvPr>
          <p:cNvSpPr>
            <a:spLocks noGrp="1"/>
          </p:cNvSpPr>
          <p:nvPr>
            <p:ph type="title" hasCustomPrompt="1"/>
          </p:nvPr>
        </p:nvSpPr>
        <p:spPr>
          <a:xfrm>
            <a:off x="720000" y="681887"/>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11" name="Picture Placeholder 3">
            <a:extLst>
              <a:ext uri="{FF2B5EF4-FFF2-40B4-BE49-F238E27FC236}">
                <a16:creationId xmlns:a16="http://schemas.microsoft.com/office/drawing/2014/main" id="{C6772406-FCA6-47DE-9F2B-BC1E4BDB79EB}"/>
              </a:ext>
            </a:extLst>
          </p:cNvPr>
          <p:cNvSpPr>
            <a:spLocks noGrp="1"/>
          </p:cNvSpPr>
          <p:nvPr>
            <p:ph type="pic" sz="quarter" idx="11"/>
          </p:nvPr>
        </p:nvSpPr>
        <p:spPr>
          <a:xfrm>
            <a:off x="4886872" y="1776126"/>
            <a:ext cx="5663610" cy="4273800"/>
          </a:xfrm>
          <a:solidFill>
            <a:schemeClr val="bg2">
              <a:lumMod val="85000"/>
            </a:schemeClr>
          </a:solidFill>
        </p:spPr>
        <p:txBody>
          <a:bodyPr/>
          <a:lstStyle/>
          <a:p>
            <a:endParaRPr lang="en-US"/>
          </a:p>
        </p:txBody>
      </p:sp>
    </p:spTree>
    <p:extLst>
      <p:ext uri="{BB962C8B-B14F-4D97-AF65-F5344CB8AC3E}">
        <p14:creationId xmlns:p14="http://schemas.microsoft.com/office/powerpoint/2010/main" val="3640449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5C695C8-EDB6-4892-8CD8-8B6BD905F57C}"/>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543011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464F0FE-0307-4108-B426-0F6BF05B1356}"/>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674744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189510F-BF14-42C4-A8B2-6D0582A5EC86}"/>
              </a:ext>
            </a:extLst>
          </p:cNvPr>
          <p:cNvSpPr>
            <a:spLocks noGrp="1"/>
          </p:cNvSpPr>
          <p:nvPr>
            <p:ph type="title" hasCustomPrompt="1"/>
          </p:nvPr>
        </p:nvSpPr>
        <p:spPr>
          <a:xfrm>
            <a:off x="655939" y="68188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16" name="Picture Placeholder 15">
            <a:extLst>
              <a:ext uri="{FF2B5EF4-FFF2-40B4-BE49-F238E27FC236}">
                <a16:creationId xmlns:a16="http://schemas.microsoft.com/office/drawing/2014/main" id="{3C975B34-8DD4-4093-A683-D701AE2FE323}"/>
              </a:ext>
            </a:extLst>
          </p:cNvPr>
          <p:cNvSpPr>
            <a:spLocks noGrp="1"/>
          </p:cNvSpPr>
          <p:nvPr>
            <p:ph type="pic" sz="quarter" idx="10"/>
          </p:nvPr>
        </p:nvSpPr>
        <p:spPr>
          <a:xfrm>
            <a:off x="5344346" y="2677346"/>
            <a:ext cx="1503308" cy="1503308"/>
          </a:xfrm>
          <a:prstGeom prst="ellipse">
            <a:avLst/>
          </a:prstGeom>
          <a:solidFill>
            <a:schemeClr val="bg2">
              <a:lumMod val="85000"/>
            </a:schemeClr>
          </a:solidFill>
        </p:spPr>
        <p:txBody>
          <a:bodyPr wrap="square">
            <a:noAutofit/>
          </a:bodyPr>
          <a:lstStyle/>
          <a:p>
            <a:endParaRPr lang="en-US"/>
          </a:p>
        </p:txBody>
      </p:sp>
    </p:spTree>
    <p:extLst>
      <p:ext uri="{BB962C8B-B14F-4D97-AF65-F5344CB8AC3E}">
        <p14:creationId xmlns:p14="http://schemas.microsoft.com/office/powerpoint/2010/main" val="49513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0AEFE7-D49D-4754-8119-357EA7A7E929}"/>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959470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96D04D4-F4EA-4F2A-B1FB-DF5C4CE5064A}"/>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3" name="Picture Placeholder 2">
            <a:extLst>
              <a:ext uri="{FF2B5EF4-FFF2-40B4-BE49-F238E27FC236}">
                <a16:creationId xmlns:a16="http://schemas.microsoft.com/office/drawing/2014/main" id="{3779E339-D3C9-4D8F-A5FD-8926D963856F}"/>
              </a:ext>
            </a:extLst>
          </p:cNvPr>
          <p:cNvSpPr>
            <a:spLocks noGrp="1"/>
          </p:cNvSpPr>
          <p:nvPr>
            <p:ph type="pic" sz="quarter" idx="10"/>
          </p:nvPr>
        </p:nvSpPr>
        <p:spPr>
          <a:xfrm>
            <a:off x="0" y="3752193"/>
            <a:ext cx="12192000" cy="3105806"/>
          </a:xfrm>
          <a:solidFill>
            <a:schemeClr val="bg2">
              <a:lumMod val="85000"/>
            </a:schemeClr>
          </a:solidFill>
        </p:spPr>
        <p:txBody>
          <a:bodyPr/>
          <a:lstStyle/>
          <a:p>
            <a:endParaRPr lang="en-US"/>
          </a:p>
        </p:txBody>
      </p:sp>
    </p:spTree>
    <p:extLst>
      <p:ext uri="{BB962C8B-B14F-4D97-AF65-F5344CB8AC3E}">
        <p14:creationId xmlns:p14="http://schemas.microsoft.com/office/powerpoint/2010/main" val="29574641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C828-988A-480B-80DA-533364856324}"/>
              </a:ext>
            </a:extLst>
          </p:cNvPr>
          <p:cNvSpPr>
            <a:spLocks noGrp="1"/>
          </p:cNvSpPr>
          <p:nvPr>
            <p:ph type="title" hasCustomPrompt="1"/>
          </p:nvPr>
        </p:nvSpPr>
        <p:spPr>
          <a:xfrm>
            <a:off x="720000" y="681887"/>
            <a:ext cx="4650786"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5" name="Picture Placeholder 4">
            <a:extLst>
              <a:ext uri="{FF2B5EF4-FFF2-40B4-BE49-F238E27FC236}">
                <a16:creationId xmlns:a16="http://schemas.microsoft.com/office/drawing/2014/main" id="{A9BDC12E-1BA7-4A3D-AAC1-7A856FBCA116}"/>
              </a:ext>
            </a:extLst>
          </p:cNvPr>
          <p:cNvSpPr>
            <a:spLocks noGrp="1"/>
          </p:cNvSpPr>
          <p:nvPr>
            <p:ph type="pic" sz="quarter" idx="10"/>
          </p:nvPr>
        </p:nvSpPr>
        <p:spPr>
          <a:xfrm>
            <a:off x="8136275" y="1187670"/>
            <a:ext cx="2133600" cy="3731172"/>
          </a:xfrm>
          <a:solidFill>
            <a:schemeClr val="bg2">
              <a:lumMod val="85000"/>
            </a:schemeClr>
          </a:solidFill>
        </p:spPr>
        <p:txBody>
          <a:bodyPr/>
          <a:lstStyle/>
          <a:p>
            <a:endParaRPr lang="en-US"/>
          </a:p>
        </p:txBody>
      </p:sp>
    </p:spTree>
    <p:extLst>
      <p:ext uri="{BB962C8B-B14F-4D97-AF65-F5344CB8AC3E}">
        <p14:creationId xmlns:p14="http://schemas.microsoft.com/office/powerpoint/2010/main" val="32381223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93074A-285A-4FCD-87CA-73FFE9A891E7}"/>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7" name="Picture Placeholder 6">
            <a:extLst>
              <a:ext uri="{FF2B5EF4-FFF2-40B4-BE49-F238E27FC236}">
                <a16:creationId xmlns:a16="http://schemas.microsoft.com/office/drawing/2014/main" id="{BAEA33F2-7A19-4CAF-81BF-AE54889FDD42}"/>
              </a:ext>
            </a:extLst>
          </p:cNvPr>
          <p:cNvSpPr>
            <a:spLocks noGrp="1"/>
          </p:cNvSpPr>
          <p:nvPr>
            <p:ph type="pic" sz="quarter" idx="10"/>
          </p:nvPr>
        </p:nvSpPr>
        <p:spPr>
          <a:xfrm>
            <a:off x="-227907" y="2017712"/>
            <a:ext cx="5171035" cy="3279501"/>
          </a:xfrm>
          <a:solidFill>
            <a:schemeClr val="bg2">
              <a:lumMod val="85000"/>
            </a:schemeClr>
          </a:solidFill>
        </p:spPr>
        <p:txBody>
          <a:bodyPr/>
          <a:lstStyle/>
          <a:p>
            <a:endParaRPr lang="en-US"/>
          </a:p>
        </p:txBody>
      </p:sp>
    </p:spTree>
    <p:extLst>
      <p:ext uri="{BB962C8B-B14F-4D97-AF65-F5344CB8AC3E}">
        <p14:creationId xmlns:p14="http://schemas.microsoft.com/office/powerpoint/2010/main" val="1103631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CA6C4A2-48FA-4254-A743-DB494FC2F863}"/>
              </a:ext>
            </a:extLst>
          </p:cNvPr>
          <p:cNvSpPr>
            <a:spLocks noGrp="1"/>
          </p:cNvSpPr>
          <p:nvPr>
            <p:ph type="pic" sz="quarter" idx="12"/>
          </p:nvPr>
        </p:nvSpPr>
        <p:spPr>
          <a:xfrm>
            <a:off x="0" y="3600786"/>
            <a:ext cx="12192000" cy="3257213"/>
          </a:xfrm>
          <a:solidFill>
            <a:schemeClr val="bg2">
              <a:lumMod val="85000"/>
            </a:schemeClr>
          </a:solidFill>
        </p:spPr>
        <p:txBody>
          <a:bodyPr/>
          <a:lstStyle/>
          <a:p>
            <a:endParaRPr lang="en-US"/>
          </a:p>
        </p:txBody>
      </p:sp>
      <p:sp>
        <p:nvSpPr>
          <p:cNvPr id="14" name="Picture Placeholder 12">
            <a:extLst>
              <a:ext uri="{FF2B5EF4-FFF2-40B4-BE49-F238E27FC236}">
                <a16:creationId xmlns:a16="http://schemas.microsoft.com/office/drawing/2014/main" id="{468B5A50-6DA9-4B10-8DCA-59451EFA6E92}"/>
              </a:ext>
            </a:extLst>
          </p:cNvPr>
          <p:cNvSpPr>
            <a:spLocks noGrp="1"/>
          </p:cNvSpPr>
          <p:nvPr>
            <p:ph type="pic" sz="quarter" idx="11"/>
          </p:nvPr>
        </p:nvSpPr>
        <p:spPr>
          <a:xfrm>
            <a:off x="2103620" y="1587062"/>
            <a:ext cx="2953408" cy="3920108"/>
          </a:xfrm>
          <a:solidFill>
            <a:schemeClr val="bg2">
              <a:lumMod val="85000"/>
            </a:schemeClr>
          </a:solidFill>
        </p:spPr>
        <p:txBody>
          <a:bodyPr/>
          <a:lstStyle/>
          <a:p>
            <a:endParaRPr lang="en-US"/>
          </a:p>
        </p:txBody>
      </p:sp>
      <p:sp>
        <p:nvSpPr>
          <p:cNvPr id="9" name="Title 1">
            <a:extLst>
              <a:ext uri="{FF2B5EF4-FFF2-40B4-BE49-F238E27FC236}">
                <a16:creationId xmlns:a16="http://schemas.microsoft.com/office/drawing/2014/main" id="{88913E31-F190-4B34-9AAA-20013277993B}"/>
              </a:ext>
            </a:extLst>
          </p:cNvPr>
          <p:cNvSpPr>
            <a:spLocks noGrp="1"/>
          </p:cNvSpPr>
          <p:nvPr>
            <p:ph type="title" hasCustomPrompt="1"/>
          </p:nvPr>
        </p:nvSpPr>
        <p:spPr>
          <a:xfrm>
            <a:off x="4529959" y="681887"/>
            <a:ext cx="6942041" cy="763286"/>
          </a:xfrm>
        </p:spPr>
        <p:txBody>
          <a:bodyPr wrap="square">
            <a:spAutoFit/>
          </a:bodyPr>
          <a:lstStyle>
            <a:lvl1pPr algn="r">
              <a:defRPr sz="4800" b="1">
                <a:solidFill>
                  <a:schemeClr val="tx1"/>
                </a:solidFill>
                <a:latin typeface="+mj-lt"/>
              </a:defRPr>
            </a:lvl1pPr>
          </a:lstStyle>
          <a:p>
            <a:r>
              <a:rPr lang="en-US" dirty="0"/>
              <a:t>ADD YOUR TITLE HERE</a:t>
            </a:r>
          </a:p>
        </p:txBody>
      </p:sp>
      <p:sp>
        <p:nvSpPr>
          <p:cNvPr id="13" name="Picture Placeholder 12">
            <a:extLst>
              <a:ext uri="{FF2B5EF4-FFF2-40B4-BE49-F238E27FC236}">
                <a16:creationId xmlns:a16="http://schemas.microsoft.com/office/drawing/2014/main" id="{10B79E1F-F4D4-416C-88E3-5303FB635099}"/>
              </a:ext>
            </a:extLst>
          </p:cNvPr>
          <p:cNvSpPr>
            <a:spLocks noGrp="1"/>
          </p:cNvSpPr>
          <p:nvPr>
            <p:ph type="pic" sz="quarter" idx="10"/>
          </p:nvPr>
        </p:nvSpPr>
        <p:spPr>
          <a:xfrm>
            <a:off x="916886" y="1221046"/>
            <a:ext cx="3205655" cy="4249872"/>
          </a:xfrm>
          <a:solidFill>
            <a:schemeClr val="bg2">
              <a:lumMod val="85000"/>
            </a:schemeClr>
          </a:solidFill>
        </p:spPr>
        <p:txBody>
          <a:bodyPr/>
          <a:lstStyle/>
          <a:p>
            <a:endParaRPr lang="en-US"/>
          </a:p>
        </p:txBody>
      </p:sp>
    </p:spTree>
    <p:extLst>
      <p:ext uri="{BB962C8B-B14F-4D97-AF65-F5344CB8AC3E}">
        <p14:creationId xmlns:p14="http://schemas.microsoft.com/office/powerpoint/2010/main" val="2575729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6E34FFA-783D-4734-A769-35786E29FDC7}"/>
              </a:ext>
            </a:extLst>
          </p:cNvPr>
          <p:cNvSpPr>
            <a:spLocks noGrp="1"/>
          </p:cNvSpPr>
          <p:nvPr>
            <p:ph type="pic" sz="quarter" idx="10"/>
          </p:nvPr>
        </p:nvSpPr>
        <p:spPr>
          <a:xfrm>
            <a:off x="0" y="0"/>
            <a:ext cx="12192000" cy="5644055"/>
          </a:xfrm>
          <a:solidFill>
            <a:schemeClr val="bg2">
              <a:lumMod val="85000"/>
            </a:schemeClr>
          </a:solidFill>
        </p:spPr>
        <p:txBody>
          <a:bodyPr/>
          <a:lstStyle/>
          <a:p>
            <a:endParaRPr lang="en-US"/>
          </a:p>
        </p:txBody>
      </p:sp>
    </p:spTree>
    <p:extLst>
      <p:ext uri="{BB962C8B-B14F-4D97-AF65-F5344CB8AC3E}">
        <p14:creationId xmlns:p14="http://schemas.microsoft.com/office/powerpoint/2010/main" val="16460736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103" name="Picture Placeholder 102">
            <a:extLst>
              <a:ext uri="{FF2B5EF4-FFF2-40B4-BE49-F238E27FC236}">
                <a16:creationId xmlns:a16="http://schemas.microsoft.com/office/drawing/2014/main" id="{60B66230-E9FA-4581-8EEC-EF1E09C48C4F}"/>
              </a:ext>
            </a:extLst>
          </p:cNvPr>
          <p:cNvSpPr>
            <a:spLocks noGrp="1"/>
          </p:cNvSpPr>
          <p:nvPr>
            <p:ph type="pic" sz="quarter" idx="10"/>
          </p:nvPr>
        </p:nvSpPr>
        <p:spPr>
          <a:xfrm>
            <a:off x="0" y="0"/>
            <a:ext cx="12192000" cy="5044966"/>
          </a:xfrm>
          <a:solidFill>
            <a:schemeClr val="bg2">
              <a:lumMod val="85000"/>
            </a:schemeClr>
          </a:solidFill>
        </p:spPr>
        <p:txBody>
          <a:bodyPr/>
          <a:lstStyle/>
          <a:p>
            <a:endParaRPr lang="en-US"/>
          </a:p>
        </p:txBody>
      </p:sp>
      <p:sp>
        <p:nvSpPr>
          <p:cNvPr id="6" name="Title 1">
            <a:extLst>
              <a:ext uri="{FF2B5EF4-FFF2-40B4-BE49-F238E27FC236}">
                <a16:creationId xmlns:a16="http://schemas.microsoft.com/office/drawing/2014/main" id="{F49F0641-261A-40B9-AFBE-676DD4DE9234}"/>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14814459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4529959" y="681887"/>
            <a:ext cx="6942041" cy="763286"/>
          </a:xfrm>
        </p:spPr>
        <p:txBody>
          <a:bodyPr wrap="square">
            <a:spAutoFit/>
          </a:bodyPr>
          <a:lstStyle>
            <a:lvl1pPr algn="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2637982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998BFA0-5CDD-4DFD-9C42-BF8B8C5C9FA2}"/>
              </a:ext>
            </a:extLst>
          </p:cNvPr>
          <p:cNvSpPr>
            <a:spLocks noGrp="1"/>
          </p:cNvSpPr>
          <p:nvPr>
            <p:ph type="pic" sz="quarter" idx="10"/>
          </p:nvPr>
        </p:nvSpPr>
        <p:spPr>
          <a:xfrm>
            <a:off x="1236225" y="3708814"/>
            <a:ext cx="1015408" cy="1015408"/>
          </a:xfrm>
          <a:prstGeom prst="ellipse">
            <a:avLst/>
          </a:prstGeom>
          <a:solidFill>
            <a:schemeClr val="bg2">
              <a:lumMod val="85000"/>
            </a:schemeClr>
          </a:solidFill>
        </p:spPr>
        <p:txBody>
          <a:bodyPr wrap="square">
            <a:noAutofit/>
          </a:bodyPr>
          <a:lstStyle/>
          <a:p>
            <a:endParaRPr lang="en-US"/>
          </a:p>
        </p:txBody>
      </p:sp>
      <p:sp>
        <p:nvSpPr>
          <p:cNvPr id="15" name="Picture Placeholder 14">
            <a:extLst>
              <a:ext uri="{FF2B5EF4-FFF2-40B4-BE49-F238E27FC236}">
                <a16:creationId xmlns:a16="http://schemas.microsoft.com/office/drawing/2014/main" id="{CE44A2A4-5D38-43B1-AECD-560FDBCCDB92}"/>
              </a:ext>
            </a:extLst>
          </p:cNvPr>
          <p:cNvSpPr>
            <a:spLocks noGrp="1"/>
          </p:cNvSpPr>
          <p:nvPr>
            <p:ph type="pic" sz="quarter" idx="11"/>
          </p:nvPr>
        </p:nvSpPr>
        <p:spPr>
          <a:xfrm>
            <a:off x="3534010" y="4356687"/>
            <a:ext cx="1015408" cy="1015408"/>
          </a:xfrm>
          <a:prstGeom prst="ellipse">
            <a:avLst/>
          </a:prstGeom>
          <a:solidFill>
            <a:schemeClr val="bg2">
              <a:lumMod val="85000"/>
            </a:schemeClr>
          </a:solidFill>
        </p:spPr>
        <p:txBody>
          <a:bodyPr wrap="square">
            <a:noAutofit/>
          </a:bodyPr>
          <a:lstStyle/>
          <a:p>
            <a:endParaRPr lang="en-US"/>
          </a:p>
        </p:txBody>
      </p:sp>
      <p:sp>
        <p:nvSpPr>
          <p:cNvPr id="16" name="Picture Placeholder 15">
            <a:extLst>
              <a:ext uri="{FF2B5EF4-FFF2-40B4-BE49-F238E27FC236}">
                <a16:creationId xmlns:a16="http://schemas.microsoft.com/office/drawing/2014/main" id="{57423836-CC72-4EC7-9709-C8E683F46385}"/>
              </a:ext>
            </a:extLst>
          </p:cNvPr>
          <p:cNvSpPr>
            <a:spLocks noGrp="1"/>
          </p:cNvSpPr>
          <p:nvPr>
            <p:ph type="pic" sz="quarter" idx="12"/>
          </p:nvPr>
        </p:nvSpPr>
        <p:spPr>
          <a:xfrm>
            <a:off x="5831795" y="4356687"/>
            <a:ext cx="1015408" cy="1015408"/>
          </a:xfrm>
          <a:prstGeom prst="ellipse">
            <a:avLst/>
          </a:prstGeom>
          <a:solidFill>
            <a:schemeClr val="bg2">
              <a:lumMod val="85000"/>
            </a:schemeClr>
          </a:solidFill>
        </p:spPr>
        <p:txBody>
          <a:bodyPr wrap="square">
            <a:noAutofit/>
          </a:bodyPr>
          <a:lstStyle/>
          <a:p>
            <a:endParaRPr lang="en-US"/>
          </a:p>
        </p:txBody>
      </p:sp>
      <p:sp>
        <p:nvSpPr>
          <p:cNvPr id="17" name="Picture Placeholder 16">
            <a:extLst>
              <a:ext uri="{FF2B5EF4-FFF2-40B4-BE49-F238E27FC236}">
                <a16:creationId xmlns:a16="http://schemas.microsoft.com/office/drawing/2014/main" id="{683C495E-584B-45F4-A346-F66EB7DA3886}"/>
              </a:ext>
            </a:extLst>
          </p:cNvPr>
          <p:cNvSpPr>
            <a:spLocks noGrp="1"/>
          </p:cNvSpPr>
          <p:nvPr>
            <p:ph type="pic" sz="quarter" idx="13"/>
          </p:nvPr>
        </p:nvSpPr>
        <p:spPr>
          <a:xfrm>
            <a:off x="8129580" y="3848983"/>
            <a:ext cx="1015408" cy="1015408"/>
          </a:xfrm>
          <a:prstGeom prst="ellipse">
            <a:avLst/>
          </a:prstGeom>
          <a:solidFill>
            <a:schemeClr val="bg2">
              <a:lumMod val="85000"/>
            </a:schemeClr>
          </a:solidFill>
        </p:spPr>
        <p:txBody>
          <a:bodyPr wrap="square">
            <a:noAutofit/>
          </a:bodyPr>
          <a:lstStyle/>
          <a:p>
            <a:endParaRPr lang="en-US"/>
          </a:p>
        </p:txBody>
      </p:sp>
      <p:sp>
        <p:nvSpPr>
          <p:cNvPr id="18" name="Picture Placeholder 17">
            <a:extLst>
              <a:ext uri="{FF2B5EF4-FFF2-40B4-BE49-F238E27FC236}">
                <a16:creationId xmlns:a16="http://schemas.microsoft.com/office/drawing/2014/main" id="{FE0B8BDC-971B-47C6-80DF-8FDC2B3410FF}"/>
              </a:ext>
            </a:extLst>
          </p:cNvPr>
          <p:cNvSpPr>
            <a:spLocks noGrp="1"/>
          </p:cNvSpPr>
          <p:nvPr>
            <p:ph type="pic" sz="quarter" idx="14"/>
          </p:nvPr>
        </p:nvSpPr>
        <p:spPr>
          <a:xfrm>
            <a:off x="10427367" y="3647679"/>
            <a:ext cx="1015408" cy="1015408"/>
          </a:xfrm>
          <a:prstGeom prst="ellipse">
            <a:avLst/>
          </a:prstGeom>
          <a:solidFill>
            <a:schemeClr val="bg2">
              <a:lumMod val="85000"/>
            </a:schemeClr>
          </a:solidFill>
        </p:spPr>
        <p:txBody>
          <a:bodyPr wrap="square">
            <a:noAutofit/>
          </a:bodyPr>
          <a:lstStyle/>
          <a:p>
            <a:endParaRPr lang="en-US"/>
          </a:p>
        </p:txBody>
      </p:sp>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96391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CB7258F-0BC2-41F6-B20D-5B35612F23C4}"/>
              </a:ext>
            </a:extLst>
          </p:cNvPr>
          <p:cNvSpPr>
            <a:spLocks noGrp="1"/>
          </p:cNvSpPr>
          <p:nvPr>
            <p:ph type="pic" sz="quarter" idx="16"/>
          </p:nvPr>
        </p:nvSpPr>
        <p:spPr>
          <a:xfrm>
            <a:off x="0" y="0"/>
            <a:ext cx="12192000" cy="6858000"/>
          </a:xfrm>
          <a:solidFill>
            <a:schemeClr val="bg2">
              <a:lumMod val="85000"/>
            </a:schemeClr>
          </a:solidFill>
        </p:spPr>
        <p:txBody>
          <a:bodyPr/>
          <a:lstStyle/>
          <a:p>
            <a:endParaRPr lang="en-US" dirty="0"/>
          </a:p>
        </p:txBody>
      </p:sp>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80898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1955104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595463F4-7BEC-46C0-A16D-57F9659E3348}"/>
              </a:ext>
            </a:extLst>
          </p:cNvPr>
          <p:cNvSpPr>
            <a:spLocks noGrp="1"/>
          </p:cNvSpPr>
          <p:nvPr>
            <p:ph type="pic" sz="quarter" idx="10"/>
          </p:nvPr>
        </p:nvSpPr>
        <p:spPr>
          <a:xfrm>
            <a:off x="4393324" y="0"/>
            <a:ext cx="7798675" cy="6858000"/>
          </a:xfrm>
          <a:solidFill>
            <a:schemeClr val="bg2">
              <a:lumMod val="85000"/>
            </a:schemeClr>
          </a:solidFill>
        </p:spPr>
        <p:txBody>
          <a:bodyPr/>
          <a:lstStyle/>
          <a:p>
            <a:endParaRPr lang="en-US"/>
          </a:p>
        </p:txBody>
      </p:sp>
      <p:sp>
        <p:nvSpPr>
          <p:cNvPr id="10" name="Title 1">
            <a:extLst>
              <a:ext uri="{FF2B5EF4-FFF2-40B4-BE49-F238E27FC236}">
                <a16:creationId xmlns:a16="http://schemas.microsoft.com/office/drawing/2014/main" id="{0C8A155A-EC0B-40E5-BD4E-8E1D77BE09A0}"/>
              </a:ext>
            </a:extLst>
          </p:cNvPr>
          <p:cNvSpPr>
            <a:spLocks noGrp="1"/>
          </p:cNvSpPr>
          <p:nvPr>
            <p:ph type="title" hasCustomPrompt="1"/>
          </p:nvPr>
        </p:nvSpPr>
        <p:spPr>
          <a:xfrm>
            <a:off x="655939" y="68188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Tree>
    <p:extLst>
      <p:ext uri="{BB962C8B-B14F-4D97-AF65-F5344CB8AC3E}">
        <p14:creationId xmlns:p14="http://schemas.microsoft.com/office/powerpoint/2010/main" val="3095160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DE52F5-80A7-4D66-9394-6B02E5F585CA}"/>
              </a:ext>
            </a:extLst>
          </p:cNvPr>
          <p:cNvSpPr>
            <a:spLocks noGrp="1"/>
          </p:cNvSpPr>
          <p:nvPr>
            <p:ph type="pic" sz="quarter" idx="10"/>
          </p:nvPr>
        </p:nvSpPr>
        <p:spPr>
          <a:xfrm>
            <a:off x="0" y="0"/>
            <a:ext cx="6096000" cy="6858000"/>
          </a:xfrm>
          <a:solidFill>
            <a:schemeClr val="bg2">
              <a:lumMod val="85000"/>
            </a:schemeClr>
          </a:solidFill>
        </p:spPr>
        <p:txBody>
          <a:bodyPr/>
          <a:lstStyle/>
          <a:p>
            <a:endParaRPr lang="en-US"/>
          </a:p>
        </p:txBody>
      </p:sp>
      <p:sp>
        <p:nvSpPr>
          <p:cNvPr id="2" name="Title 1">
            <a:extLst>
              <a:ext uri="{FF2B5EF4-FFF2-40B4-BE49-F238E27FC236}">
                <a16:creationId xmlns:a16="http://schemas.microsoft.com/office/drawing/2014/main" id="{C3790ECC-FC42-4F26-8E14-99C7D0A9A845}"/>
              </a:ext>
            </a:extLst>
          </p:cNvPr>
          <p:cNvSpPr>
            <a:spLocks noGrp="1"/>
          </p:cNvSpPr>
          <p:nvPr>
            <p:ph type="title" hasCustomPrompt="1"/>
          </p:nvPr>
        </p:nvSpPr>
        <p:spPr>
          <a:xfrm>
            <a:off x="4843953" y="961572"/>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299305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90ECC-FC42-4F26-8E14-99C7D0A9A845}"/>
              </a:ext>
            </a:extLst>
          </p:cNvPr>
          <p:cNvSpPr>
            <a:spLocks noGrp="1"/>
          </p:cNvSpPr>
          <p:nvPr>
            <p:ph type="title" hasCustomPrompt="1"/>
          </p:nvPr>
        </p:nvSpPr>
        <p:spPr>
          <a:xfrm>
            <a:off x="720000" y="1379004"/>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5" name="Picture Placeholder 4">
            <a:extLst>
              <a:ext uri="{FF2B5EF4-FFF2-40B4-BE49-F238E27FC236}">
                <a16:creationId xmlns:a16="http://schemas.microsoft.com/office/drawing/2014/main" id="{651285EC-C4AD-4B98-8FC7-162B009BD5B8}"/>
              </a:ext>
            </a:extLst>
          </p:cNvPr>
          <p:cNvSpPr>
            <a:spLocks noGrp="1"/>
          </p:cNvSpPr>
          <p:nvPr>
            <p:ph type="pic" sz="quarter" idx="10"/>
          </p:nvPr>
        </p:nvSpPr>
        <p:spPr>
          <a:xfrm>
            <a:off x="6894786" y="-1"/>
            <a:ext cx="5297214" cy="6858001"/>
          </a:xfrm>
          <a:solidFill>
            <a:schemeClr val="bg2">
              <a:lumMod val="85000"/>
            </a:schemeClr>
          </a:solidFill>
        </p:spPr>
        <p:txBody>
          <a:bodyPr/>
          <a:lstStyle/>
          <a:p>
            <a:endParaRPr lang="en-US"/>
          </a:p>
        </p:txBody>
      </p:sp>
    </p:spTree>
    <p:extLst>
      <p:ext uri="{BB962C8B-B14F-4D97-AF65-F5344CB8AC3E}">
        <p14:creationId xmlns:p14="http://schemas.microsoft.com/office/powerpoint/2010/main" val="340497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58" name="Title 1">
            <a:extLst>
              <a:ext uri="{FF2B5EF4-FFF2-40B4-BE49-F238E27FC236}">
                <a16:creationId xmlns:a16="http://schemas.microsoft.com/office/drawing/2014/main" id="{873E58C5-2CA7-44F4-A0B7-2CF828DCBB2B}"/>
              </a:ext>
            </a:extLst>
          </p:cNvPr>
          <p:cNvSpPr>
            <a:spLocks noGrp="1"/>
          </p:cNvSpPr>
          <p:nvPr>
            <p:ph type="title" hasCustomPrompt="1"/>
          </p:nvPr>
        </p:nvSpPr>
        <p:spPr>
          <a:xfrm>
            <a:off x="720000" y="3660592"/>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559" name="Picture Placeholder 558">
            <a:extLst>
              <a:ext uri="{FF2B5EF4-FFF2-40B4-BE49-F238E27FC236}">
                <a16:creationId xmlns:a16="http://schemas.microsoft.com/office/drawing/2014/main" id="{1D6A80F2-789F-42EC-B3A4-83C04139ABA9}"/>
              </a:ext>
            </a:extLst>
          </p:cNvPr>
          <p:cNvSpPr>
            <a:spLocks noGrp="1"/>
          </p:cNvSpPr>
          <p:nvPr>
            <p:ph type="pic" sz="quarter" idx="10"/>
          </p:nvPr>
        </p:nvSpPr>
        <p:spPr>
          <a:xfrm>
            <a:off x="0" y="0"/>
            <a:ext cx="12192000" cy="3429000"/>
          </a:xfrm>
          <a:solidFill>
            <a:schemeClr val="bg2">
              <a:lumMod val="85000"/>
            </a:schemeClr>
          </a:solidFill>
        </p:spPr>
        <p:txBody>
          <a:bodyPr/>
          <a:lstStyle/>
          <a:p>
            <a:endParaRPr lang="en-US"/>
          </a:p>
        </p:txBody>
      </p:sp>
    </p:spTree>
    <p:extLst>
      <p:ext uri="{BB962C8B-B14F-4D97-AF65-F5344CB8AC3E}">
        <p14:creationId xmlns:p14="http://schemas.microsoft.com/office/powerpoint/2010/main" val="681314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73E5E7-0EB5-4C46-997E-56F6984EED2F}"/>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3" name="Picture Placeholder 2">
            <a:extLst>
              <a:ext uri="{FF2B5EF4-FFF2-40B4-BE49-F238E27FC236}">
                <a16:creationId xmlns:a16="http://schemas.microsoft.com/office/drawing/2014/main" id="{855E93D5-F3E4-4BFC-814D-6045219E7668}"/>
              </a:ext>
            </a:extLst>
          </p:cNvPr>
          <p:cNvSpPr>
            <a:spLocks noGrp="1"/>
          </p:cNvSpPr>
          <p:nvPr>
            <p:ph type="pic" sz="quarter" idx="10"/>
          </p:nvPr>
        </p:nvSpPr>
        <p:spPr>
          <a:xfrm>
            <a:off x="0" y="1529256"/>
            <a:ext cx="12192000" cy="3060000"/>
          </a:xfrm>
          <a:solidFill>
            <a:schemeClr val="bg2">
              <a:lumMod val="85000"/>
            </a:schemeClr>
          </a:solidFill>
        </p:spPr>
        <p:txBody>
          <a:bodyPr/>
          <a:lstStyle/>
          <a:p>
            <a:endParaRPr lang="en-US"/>
          </a:p>
        </p:txBody>
      </p:sp>
    </p:spTree>
    <p:extLst>
      <p:ext uri="{BB962C8B-B14F-4D97-AF65-F5344CB8AC3E}">
        <p14:creationId xmlns:p14="http://schemas.microsoft.com/office/powerpoint/2010/main" val="3039329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0A95CFF-A737-4879-BC14-2FD9AC72408A}"/>
              </a:ext>
            </a:extLst>
          </p:cNvPr>
          <p:cNvSpPr>
            <a:spLocks noGrp="1"/>
          </p:cNvSpPr>
          <p:nvPr>
            <p:ph type="title" hasCustomPrompt="1"/>
          </p:nvPr>
        </p:nvSpPr>
        <p:spPr>
          <a:xfrm>
            <a:off x="655939" y="172291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12" name="Picture Placeholder 11">
            <a:extLst>
              <a:ext uri="{FF2B5EF4-FFF2-40B4-BE49-F238E27FC236}">
                <a16:creationId xmlns:a16="http://schemas.microsoft.com/office/drawing/2014/main" id="{09C3CD79-94B5-4720-9540-B009CCE982C0}"/>
              </a:ext>
            </a:extLst>
          </p:cNvPr>
          <p:cNvSpPr>
            <a:spLocks noGrp="1"/>
          </p:cNvSpPr>
          <p:nvPr>
            <p:ph type="pic" sz="quarter" idx="10"/>
          </p:nvPr>
        </p:nvSpPr>
        <p:spPr>
          <a:xfrm>
            <a:off x="4196032" y="0"/>
            <a:ext cx="3671814" cy="6858000"/>
          </a:xfrm>
          <a:solidFill>
            <a:schemeClr val="bg2">
              <a:lumMod val="85000"/>
            </a:schemeClr>
          </a:solidFill>
        </p:spPr>
        <p:txBody>
          <a:bodyPr/>
          <a:lstStyle/>
          <a:p>
            <a:endParaRPr lang="en-US"/>
          </a:p>
        </p:txBody>
      </p:sp>
    </p:spTree>
    <p:extLst>
      <p:ext uri="{BB962C8B-B14F-4D97-AF65-F5344CB8AC3E}">
        <p14:creationId xmlns:p14="http://schemas.microsoft.com/office/powerpoint/2010/main" val="1849937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2FEFCC-BA5B-4C70-A79A-5D2C4A04EEA1}"/>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2807782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D4D38AA-DA49-4A33-B2CA-50BD7683FF27}"/>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4185731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49F070-E30B-401A-A292-84806FBF8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A6D62F-8230-4994-BCD9-CDF319877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E3D97-0FE6-4885-B30C-1D91E8B6F6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88DF94-0B85-4D8E-96DF-C9E1E4140990}" type="datetimeFigureOut">
              <a:rPr lang="en-US" smtClean="0"/>
              <a:t>3/13/22</a:t>
            </a:fld>
            <a:endParaRPr lang="en-US"/>
          </a:p>
        </p:txBody>
      </p:sp>
      <p:sp>
        <p:nvSpPr>
          <p:cNvPr id="5" name="Footer Placeholder 4">
            <a:extLst>
              <a:ext uri="{FF2B5EF4-FFF2-40B4-BE49-F238E27FC236}">
                <a16:creationId xmlns:a16="http://schemas.microsoft.com/office/drawing/2014/main" id="{F879D380-24AF-47CD-8AAB-3A29D8F09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33A6F3-B054-4A47-AEF7-D0F539E9CA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1B57A-27CF-4E72-98B8-3CFA3C970596}" type="slidenum">
              <a:rPr lang="en-US" smtClean="0"/>
              <a:t>‹#›</a:t>
            </a:fld>
            <a:endParaRPr lang="en-US"/>
          </a:p>
        </p:txBody>
      </p:sp>
    </p:spTree>
    <p:extLst>
      <p:ext uri="{BB962C8B-B14F-4D97-AF65-F5344CB8AC3E}">
        <p14:creationId xmlns:p14="http://schemas.microsoft.com/office/powerpoint/2010/main" val="2401344763"/>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76" r:id="rId13"/>
    <p:sldLayoutId id="2147483661" r:id="rId14"/>
    <p:sldLayoutId id="2147483662" r:id="rId15"/>
    <p:sldLayoutId id="2147483663" r:id="rId16"/>
    <p:sldLayoutId id="2147483664" r:id="rId17"/>
    <p:sldLayoutId id="2147483665" r:id="rId18"/>
    <p:sldLayoutId id="2147483666" r:id="rId19"/>
    <p:sldLayoutId id="2147483667"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chart" Target="../charts/chart1.xml"/><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40.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customXml" Target="../ink/ink2.xml"/><Relationship Id="rId5" Type="http://schemas.openxmlformats.org/officeDocument/2006/relationships/image" Target="../media/image530.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7467B0-5315-4771-A838-AFD5CABA6993}"/>
              </a:ext>
            </a:extLst>
          </p:cNvPr>
          <p:cNvSpPr/>
          <p:nvPr/>
        </p:nvSpPr>
        <p:spPr>
          <a:xfrm>
            <a:off x="0" y="220717"/>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Placeholder 3">
            <a:extLst>
              <a:ext uri="{FF2B5EF4-FFF2-40B4-BE49-F238E27FC236}">
                <a16:creationId xmlns:a16="http://schemas.microsoft.com/office/drawing/2014/main" id="{8675E1E7-7183-46D0-9BCA-6EDBCB4937A9}"/>
              </a:ext>
            </a:extLst>
          </p:cNvPr>
          <p:cNvPicPr>
            <a:picLocks noGrp="1" noChangeAspect="1"/>
          </p:cNvPicPr>
          <p:nvPr>
            <p:ph type="pic" sz="quarter" idx="10"/>
          </p:nvPr>
        </p:nvPicPr>
        <p:blipFill>
          <a:blip r:embed="rId3">
            <a:alphaModFix amt="20000"/>
            <a:extLst>
              <a:ext uri="{28A0092B-C50C-407E-A947-70E740481C1C}">
                <a14:useLocalDpi xmlns:a14="http://schemas.microsoft.com/office/drawing/2010/main" val="0"/>
              </a:ext>
            </a:extLst>
          </a:blip>
          <a:srcRect/>
          <a:stretch/>
        </p:blipFill>
        <p:spPr>
          <a:xfrm>
            <a:off x="0" y="0"/>
            <a:ext cx="12192000" cy="6858000"/>
          </a:xfrm>
          <a:solidFill>
            <a:schemeClr val="tx1"/>
          </a:solidFill>
        </p:spPr>
      </p:pic>
      <p:grpSp>
        <p:nvGrpSpPr>
          <p:cNvPr id="19" name="Group 18">
            <a:extLst>
              <a:ext uri="{FF2B5EF4-FFF2-40B4-BE49-F238E27FC236}">
                <a16:creationId xmlns:a16="http://schemas.microsoft.com/office/drawing/2014/main" id="{4B0BAC99-99AF-446F-84B2-1F2E06632715}"/>
              </a:ext>
            </a:extLst>
          </p:cNvPr>
          <p:cNvGrpSpPr/>
          <p:nvPr/>
        </p:nvGrpSpPr>
        <p:grpSpPr>
          <a:xfrm>
            <a:off x="5389473" y="2026319"/>
            <a:ext cx="1413055" cy="1413055"/>
            <a:chOff x="5019643" y="2352571"/>
            <a:chExt cx="2152650" cy="2152650"/>
          </a:xfrm>
          <a:solidFill>
            <a:schemeClr val="bg1"/>
          </a:solidFill>
        </p:grpSpPr>
        <p:sp>
          <p:nvSpPr>
            <p:cNvPr id="15" name="Freeform: Shape 14">
              <a:extLst>
                <a:ext uri="{FF2B5EF4-FFF2-40B4-BE49-F238E27FC236}">
                  <a16:creationId xmlns:a16="http://schemas.microsoft.com/office/drawing/2014/main" id="{755AF2A5-C227-41CC-A79D-4F67D9F0EA97}"/>
                </a:ext>
              </a:extLst>
            </p:cNvPr>
            <p:cNvSpPr/>
            <p:nvPr/>
          </p:nvSpPr>
          <p:spPr>
            <a:xfrm>
              <a:off x="5019643" y="2352571"/>
              <a:ext cx="2152650" cy="2152650"/>
            </a:xfrm>
            <a:custGeom>
              <a:avLst/>
              <a:gdLst>
                <a:gd name="connsiteX0" fmla="*/ 1687821 w 2152650"/>
                <a:gd name="connsiteY0" fmla="*/ 1544706 h 2152650"/>
                <a:gd name="connsiteX1" fmla="*/ 1687821 w 2152650"/>
                <a:gd name="connsiteY1" fmla="*/ 1337754 h 2152650"/>
                <a:gd name="connsiteX2" fmla="*/ 1698069 w 2152650"/>
                <a:gd name="connsiteY2" fmla="*/ 1327221 h 2152650"/>
                <a:gd name="connsiteX3" fmla="*/ 1797418 w 2152650"/>
                <a:gd name="connsiteY3" fmla="*/ 1327221 h 2152650"/>
                <a:gd name="connsiteX4" fmla="*/ 1807951 w 2152650"/>
                <a:gd name="connsiteY4" fmla="*/ 1337754 h 2152650"/>
                <a:gd name="connsiteX5" fmla="*/ 1807951 w 2152650"/>
                <a:gd name="connsiteY5" fmla="*/ 1544706 h 2152650"/>
                <a:gd name="connsiteX6" fmla="*/ 1797418 w 2152650"/>
                <a:gd name="connsiteY6" fmla="*/ 1555239 h 2152650"/>
                <a:gd name="connsiteX7" fmla="*/ 1698069 w 2152650"/>
                <a:gd name="connsiteY7" fmla="*/ 1555239 h 2152650"/>
                <a:gd name="connsiteX8" fmla="*/ 1687821 w 2152650"/>
                <a:gd name="connsiteY8" fmla="*/ 1544706 h 2152650"/>
                <a:gd name="connsiteX9" fmla="*/ 1897621 w 2152650"/>
                <a:gd name="connsiteY9" fmla="*/ 380989 h 2152650"/>
                <a:gd name="connsiteX10" fmla="*/ 1165458 w 2152650"/>
                <a:gd name="connsiteY10" fmla="*/ 3805 h 2152650"/>
                <a:gd name="connsiteX11" fmla="*/ 380916 w 2152650"/>
                <a:gd name="connsiteY11" fmla="*/ 255166 h 2152650"/>
                <a:gd name="connsiteX12" fmla="*/ 3733 w 2152650"/>
                <a:gd name="connsiteY12" fmla="*/ 987613 h 2152650"/>
                <a:gd name="connsiteX13" fmla="*/ 255093 w 2152650"/>
                <a:gd name="connsiteY13" fmla="*/ 1772155 h 2152650"/>
                <a:gd name="connsiteX14" fmla="*/ 987541 w 2152650"/>
                <a:gd name="connsiteY14" fmla="*/ 2149054 h 2152650"/>
                <a:gd name="connsiteX15" fmla="*/ 1077780 w 2152650"/>
                <a:gd name="connsiteY15" fmla="*/ 2152754 h 2152650"/>
                <a:gd name="connsiteX16" fmla="*/ 1718565 w 2152650"/>
                <a:gd name="connsiteY16" fmla="*/ 1940108 h 2152650"/>
                <a:gd name="connsiteX17" fmla="*/ 1718565 w 2152650"/>
                <a:gd name="connsiteY17" fmla="*/ 2086712 h 2152650"/>
                <a:gd name="connsiteX18" fmla="*/ 1747886 w 2152650"/>
                <a:gd name="connsiteY18" fmla="*/ 2116032 h 2152650"/>
                <a:gd name="connsiteX19" fmla="*/ 1776922 w 2152650"/>
                <a:gd name="connsiteY19" fmla="*/ 2086712 h 2152650"/>
                <a:gd name="connsiteX20" fmla="*/ 1776922 w 2152650"/>
                <a:gd name="connsiteY20" fmla="*/ 1613596 h 2152650"/>
                <a:gd name="connsiteX21" fmla="*/ 1797418 w 2152650"/>
                <a:gd name="connsiteY21" fmla="*/ 1613596 h 2152650"/>
                <a:gd name="connsiteX22" fmla="*/ 1866307 w 2152650"/>
                <a:gd name="connsiteY22" fmla="*/ 1544706 h 2152650"/>
                <a:gd name="connsiteX23" fmla="*/ 1866307 w 2152650"/>
                <a:gd name="connsiteY23" fmla="*/ 1337754 h 2152650"/>
                <a:gd name="connsiteX24" fmla="*/ 1797418 w 2152650"/>
                <a:gd name="connsiteY24" fmla="*/ 1268864 h 2152650"/>
                <a:gd name="connsiteX25" fmla="*/ 1776922 w 2152650"/>
                <a:gd name="connsiteY25" fmla="*/ 1268864 h 2152650"/>
                <a:gd name="connsiteX26" fmla="*/ 1776922 w 2152650"/>
                <a:gd name="connsiteY26" fmla="*/ 1225879 h 2152650"/>
                <a:gd name="connsiteX27" fmla="*/ 1747886 w 2152650"/>
                <a:gd name="connsiteY27" fmla="*/ 1196559 h 2152650"/>
                <a:gd name="connsiteX28" fmla="*/ 1718565 w 2152650"/>
                <a:gd name="connsiteY28" fmla="*/ 1225879 h 2152650"/>
                <a:gd name="connsiteX29" fmla="*/ 1718565 w 2152650"/>
                <a:gd name="connsiteY29" fmla="*/ 1268864 h 2152650"/>
                <a:gd name="connsiteX30" fmla="*/ 1698069 w 2152650"/>
                <a:gd name="connsiteY30" fmla="*/ 1268864 h 2152650"/>
                <a:gd name="connsiteX31" fmla="*/ 1629465 w 2152650"/>
                <a:gd name="connsiteY31" fmla="*/ 1337754 h 2152650"/>
                <a:gd name="connsiteX32" fmla="*/ 1629465 w 2152650"/>
                <a:gd name="connsiteY32" fmla="*/ 1544706 h 2152650"/>
                <a:gd name="connsiteX33" fmla="*/ 1698069 w 2152650"/>
                <a:gd name="connsiteY33" fmla="*/ 1613596 h 2152650"/>
                <a:gd name="connsiteX34" fmla="*/ 1718565 w 2152650"/>
                <a:gd name="connsiteY34" fmla="*/ 1613596 h 2152650"/>
                <a:gd name="connsiteX35" fmla="*/ 1718565 w 2152650"/>
                <a:gd name="connsiteY35" fmla="*/ 1866095 h 2152650"/>
                <a:gd name="connsiteX36" fmla="*/ 992380 w 2152650"/>
                <a:gd name="connsiteY36" fmla="*/ 2090982 h 2152650"/>
                <a:gd name="connsiteX37" fmla="*/ 299501 w 2152650"/>
                <a:gd name="connsiteY37" fmla="*/ 1734294 h 2152650"/>
                <a:gd name="connsiteX38" fmla="*/ 62089 w 2152650"/>
                <a:gd name="connsiteY38" fmla="*/ 992453 h 2152650"/>
                <a:gd name="connsiteX39" fmla="*/ 418492 w 2152650"/>
                <a:gd name="connsiteY39" fmla="*/ 299858 h 2152650"/>
                <a:gd name="connsiteX40" fmla="*/ 1160334 w 2152650"/>
                <a:gd name="connsiteY40" fmla="*/ 62162 h 2152650"/>
                <a:gd name="connsiteX41" fmla="*/ 1853213 w 2152650"/>
                <a:gd name="connsiteY41" fmla="*/ 418849 h 2152650"/>
                <a:gd name="connsiteX42" fmla="*/ 2090625 w 2152650"/>
                <a:gd name="connsiteY42" fmla="*/ 1160691 h 2152650"/>
                <a:gd name="connsiteX43" fmla="*/ 1879971 w 2152650"/>
                <a:gd name="connsiteY43" fmla="*/ 1701273 h 2152650"/>
                <a:gd name="connsiteX44" fmla="*/ 1885095 w 2152650"/>
                <a:gd name="connsiteY44" fmla="*/ 1742265 h 2152650"/>
                <a:gd name="connsiteX45" fmla="*/ 1926087 w 2152650"/>
                <a:gd name="connsiteY45" fmla="*/ 1737141 h 2152650"/>
                <a:gd name="connsiteX46" fmla="*/ 2148981 w 2152650"/>
                <a:gd name="connsiteY46" fmla="*/ 1165530 h 2152650"/>
                <a:gd name="connsiteX47" fmla="*/ 1897621 w 2152650"/>
                <a:gd name="connsiteY47" fmla="*/ 380989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152650" h="2152650">
                  <a:moveTo>
                    <a:pt x="1687821" y="1544706"/>
                  </a:moveTo>
                  <a:lnTo>
                    <a:pt x="1687821" y="1337754"/>
                  </a:lnTo>
                  <a:cubicBezTo>
                    <a:pt x="1687821" y="1332060"/>
                    <a:pt x="1692376" y="1327221"/>
                    <a:pt x="1698069" y="1327221"/>
                  </a:cubicBezTo>
                  <a:lnTo>
                    <a:pt x="1797418" y="1327221"/>
                  </a:lnTo>
                  <a:cubicBezTo>
                    <a:pt x="1803111" y="1327221"/>
                    <a:pt x="1807951" y="1332060"/>
                    <a:pt x="1807951" y="1337754"/>
                  </a:cubicBezTo>
                  <a:lnTo>
                    <a:pt x="1807951" y="1544706"/>
                  </a:lnTo>
                  <a:cubicBezTo>
                    <a:pt x="1807951" y="1550400"/>
                    <a:pt x="1803111" y="1555239"/>
                    <a:pt x="1797418" y="1555239"/>
                  </a:cubicBezTo>
                  <a:lnTo>
                    <a:pt x="1698069" y="1555239"/>
                  </a:lnTo>
                  <a:cubicBezTo>
                    <a:pt x="1692376" y="1555239"/>
                    <a:pt x="1687821" y="1550400"/>
                    <a:pt x="1687821" y="1544706"/>
                  </a:cubicBezTo>
                  <a:close/>
                  <a:moveTo>
                    <a:pt x="1897621" y="380989"/>
                  </a:moveTo>
                  <a:cubicBezTo>
                    <a:pt x="1712018" y="161510"/>
                    <a:pt x="1451833" y="27717"/>
                    <a:pt x="1165458" y="3805"/>
                  </a:cubicBezTo>
                  <a:cubicBezTo>
                    <a:pt x="878798" y="-20107"/>
                    <a:pt x="600110" y="69278"/>
                    <a:pt x="380916" y="255166"/>
                  </a:cubicBezTo>
                  <a:cubicBezTo>
                    <a:pt x="161438" y="441053"/>
                    <a:pt x="27645" y="700954"/>
                    <a:pt x="3733" y="987613"/>
                  </a:cubicBezTo>
                  <a:cubicBezTo>
                    <a:pt x="-19895" y="1273988"/>
                    <a:pt x="69206" y="1552677"/>
                    <a:pt x="255093" y="1772155"/>
                  </a:cubicBezTo>
                  <a:cubicBezTo>
                    <a:pt x="440981" y="1991348"/>
                    <a:pt x="700882" y="2125426"/>
                    <a:pt x="987541" y="2149054"/>
                  </a:cubicBezTo>
                  <a:cubicBezTo>
                    <a:pt x="1017716" y="2151616"/>
                    <a:pt x="1047606" y="2152754"/>
                    <a:pt x="1077780" y="2152754"/>
                  </a:cubicBezTo>
                  <a:cubicBezTo>
                    <a:pt x="1308930" y="2152754"/>
                    <a:pt x="1532393" y="2079026"/>
                    <a:pt x="1718565" y="1940108"/>
                  </a:cubicBezTo>
                  <a:lnTo>
                    <a:pt x="1718565" y="2086712"/>
                  </a:lnTo>
                  <a:cubicBezTo>
                    <a:pt x="1718565" y="2102938"/>
                    <a:pt x="1731660" y="2116032"/>
                    <a:pt x="1747886" y="2116032"/>
                  </a:cubicBezTo>
                  <a:cubicBezTo>
                    <a:pt x="1763827" y="2116032"/>
                    <a:pt x="1776922" y="2102938"/>
                    <a:pt x="1776922" y="2086712"/>
                  </a:cubicBezTo>
                  <a:lnTo>
                    <a:pt x="1776922" y="1613596"/>
                  </a:lnTo>
                  <a:lnTo>
                    <a:pt x="1797418" y="1613596"/>
                  </a:lnTo>
                  <a:cubicBezTo>
                    <a:pt x="1835279" y="1613596"/>
                    <a:pt x="1866307" y="1582852"/>
                    <a:pt x="1866307" y="1544706"/>
                  </a:cubicBezTo>
                  <a:lnTo>
                    <a:pt x="1866307" y="1337754"/>
                  </a:lnTo>
                  <a:cubicBezTo>
                    <a:pt x="1866307" y="1299608"/>
                    <a:pt x="1835279" y="1268864"/>
                    <a:pt x="1797418" y="1268864"/>
                  </a:cubicBezTo>
                  <a:lnTo>
                    <a:pt x="1776922" y="1268864"/>
                  </a:lnTo>
                  <a:lnTo>
                    <a:pt x="1776922" y="1225879"/>
                  </a:lnTo>
                  <a:cubicBezTo>
                    <a:pt x="1776922" y="1209653"/>
                    <a:pt x="1763827" y="1196559"/>
                    <a:pt x="1747886" y="1196559"/>
                  </a:cubicBezTo>
                  <a:cubicBezTo>
                    <a:pt x="1731660" y="1196559"/>
                    <a:pt x="1718565" y="1209653"/>
                    <a:pt x="1718565" y="1225879"/>
                  </a:cubicBezTo>
                  <a:lnTo>
                    <a:pt x="1718565" y="1268864"/>
                  </a:lnTo>
                  <a:lnTo>
                    <a:pt x="1698069" y="1268864"/>
                  </a:lnTo>
                  <a:cubicBezTo>
                    <a:pt x="1660209" y="1268864"/>
                    <a:pt x="1629465" y="1299608"/>
                    <a:pt x="1629465" y="1337754"/>
                  </a:cubicBezTo>
                  <a:lnTo>
                    <a:pt x="1629465" y="1544706"/>
                  </a:lnTo>
                  <a:cubicBezTo>
                    <a:pt x="1629465" y="1582852"/>
                    <a:pt x="1660209" y="1613596"/>
                    <a:pt x="1698069" y="1613596"/>
                  </a:cubicBezTo>
                  <a:lnTo>
                    <a:pt x="1718565" y="1613596"/>
                  </a:lnTo>
                  <a:lnTo>
                    <a:pt x="1718565" y="1866095"/>
                  </a:lnTo>
                  <a:cubicBezTo>
                    <a:pt x="1513605" y="2032910"/>
                    <a:pt x="1255697" y="2112901"/>
                    <a:pt x="992380" y="2090982"/>
                  </a:cubicBezTo>
                  <a:cubicBezTo>
                    <a:pt x="721378" y="2068493"/>
                    <a:pt x="475426" y="1941816"/>
                    <a:pt x="299501" y="1734294"/>
                  </a:cubicBezTo>
                  <a:cubicBezTo>
                    <a:pt x="123862" y="1526772"/>
                    <a:pt x="39601" y="1263455"/>
                    <a:pt x="62089" y="992453"/>
                  </a:cubicBezTo>
                  <a:cubicBezTo>
                    <a:pt x="84578" y="721450"/>
                    <a:pt x="211255" y="475498"/>
                    <a:pt x="418492" y="299858"/>
                  </a:cubicBezTo>
                  <a:cubicBezTo>
                    <a:pt x="626014" y="124219"/>
                    <a:pt x="889616" y="39673"/>
                    <a:pt x="1160334" y="62162"/>
                  </a:cubicBezTo>
                  <a:cubicBezTo>
                    <a:pt x="1431337" y="84650"/>
                    <a:pt x="1677289" y="211327"/>
                    <a:pt x="1853213" y="418849"/>
                  </a:cubicBezTo>
                  <a:cubicBezTo>
                    <a:pt x="2028852" y="626087"/>
                    <a:pt x="2113113" y="889688"/>
                    <a:pt x="2090625" y="1160691"/>
                  </a:cubicBezTo>
                  <a:cubicBezTo>
                    <a:pt x="2074399" y="1358534"/>
                    <a:pt x="2001524" y="1545276"/>
                    <a:pt x="1879971" y="1701273"/>
                  </a:cubicBezTo>
                  <a:cubicBezTo>
                    <a:pt x="1870008" y="1714083"/>
                    <a:pt x="1872570" y="1732302"/>
                    <a:pt x="1885095" y="1742265"/>
                  </a:cubicBezTo>
                  <a:cubicBezTo>
                    <a:pt x="1897905" y="1752228"/>
                    <a:pt x="1916124" y="1749951"/>
                    <a:pt x="1926087" y="1737141"/>
                  </a:cubicBezTo>
                  <a:cubicBezTo>
                    <a:pt x="2054472" y="1572319"/>
                    <a:pt x="2131617" y="1374760"/>
                    <a:pt x="2148981" y="1165530"/>
                  </a:cubicBezTo>
                  <a:cubicBezTo>
                    <a:pt x="2172609" y="878871"/>
                    <a:pt x="2083508" y="600182"/>
                    <a:pt x="1897621" y="380989"/>
                  </a:cubicBezTo>
                  <a:close/>
                </a:path>
              </a:pathLst>
            </a:custGeom>
            <a:grpFill/>
            <a:ln w="2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F785DB6-ECD1-4AA4-AB52-C998C6C22868}"/>
                </a:ext>
              </a:extLst>
            </p:cNvPr>
            <p:cNvSpPr/>
            <p:nvPr/>
          </p:nvSpPr>
          <p:spPr>
            <a:xfrm>
              <a:off x="5841226" y="3174147"/>
              <a:ext cx="509553" cy="509553"/>
            </a:xfrm>
            <a:custGeom>
              <a:avLst/>
              <a:gdLst>
                <a:gd name="connsiteX0" fmla="*/ 59208 w 509553"/>
                <a:gd name="connsiteY0" fmla="*/ 238627 h 509553"/>
                <a:gd name="connsiteX1" fmla="*/ 127813 w 509553"/>
                <a:gd name="connsiteY1" fmla="*/ 105118 h 509553"/>
                <a:gd name="connsiteX2" fmla="*/ 254489 w 509553"/>
                <a:gd name="connsiteY2" fmla="*/ 58717 h 509553"/>
                <a:gd name="connsiteX3" fmla="*/ 271000 w 509553"/>
                <a:gd name="connsiteY3" fmla="*/ 59287 h 509553"/>
                <a:gd name="connsiteX4" fmla="*/ 450340 w 509553"/>
                <a:gd name="connsiteY4" fmla="*/ 271079 h 509553"/>
                <a:gd name="connsiteX5" fmla="*/ 381735 w 509553"/>
                <a:gd name="connsiteY5" fmla="*/ 404872 h 509553"/>
                <a:gd name="connsiteX6" fmla="*/ 238548 w 509553"/>
                <a:gd name="connsiteY6" fmla="*/ 450703 h 509553"/>
                <a:gd name="connsiteX7" fmla="*/ 59208 w 509553"/>
                <a:gd name="connsiteY7" fmla="*/ 238627 h 509553"/>
                <a:gd name="connsiteX8" fmla="*/ 233709 w 509553"/>
                <a:gd name="connsiteY8" fmla="*/ 508775 h 509553"/>
                <a:gd name="connsiteX9" fmla="*/ 255059 w 509553"/>
                <a:gd name="connsiteY9" fmla="*/ 509629 h 509553"/>
                <a:gd name="connsiteX10" fmla="*/ 508697 w 509553"/>
                <a:gd name="connsiteY10" fmla="*/ 275918 h 509553"/>
                <a:gd name="connsiteX11" fmla="*/ 275839 w 509553"/>
                <a:gd name="connsiteY11" fmla="*/ 930 h 509553"/>
                <a:gd name="connsiteX12" fmla="*/ 851 w 509553"/>
                <a:gd name="connsiteY12" fmla="*/ 233787 h 509553"/>
                <a:gd name="connsiteX13" fmla="*/ 233709 w 509553"/>
                <a:gd name="connsiteY13" fmla="*/ 508775 h 50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9553" h="509553">
                  <a:moveTo>
                    <a:pt x="59208" y="238627"/>
                  </a:moveTo>
                  <a:cubicBezTo>
                    <a:pt x="63478" y="186533"/>
                    <a:pt x="87959" y="138993"/>
                    <a:pt x="127813" y="105118"/>
                  </a:cubicBezTo>
                  <a:cubicBezTo>
                    <a:pt x="163681" y="74943"/>
                    <a:pt x="208089" y="58717"/>
                    <a:pt x="254489" y="58717"/>
                  </a:cubicBezTo>
                  <a:cubicBezTo>
                    <a:pt x="259898" y="58717"/>
                    <a:pt x="265591" y="58717"/>
                    <a:pt x="271000" y="59287"/>
                  </a:cubicBezTo>
                  <a:cubicBezTo>
                    <a:pt x="378889" y="68111"/>
                    <a:pt x="459449" y="163190"/>
                    <a:pt x="450340" y="271079"/>
                  </a:cubicBezTo>
                  <a:cubicBezTo>
                    <a:pt x="446070" y="323457"/>
                    <a:pt x="421589" y="370997"/>
                    <a:pt x="381735" y="404872"/>
                  </a:cubicBezTo>
                  <a:cubicBezTo>
                    <a:pt x="341597" y="438747"/>
                    <a:pt x="290642" y="454973"/>
                    <a:pt x="238548" y="450703"/>
                  </a:cubicBezTo>
                  <a:cubicBezTo>
                    <a:pt x="130659" y="441594"/>
                    <a:pt x="50099" y="346515"/>
                    <a:pt x="59208" y="238627"/>
                  </a:cubicBezTo>
                  <a:close/>
                  <a:moveTo>
                    <a:pt x="233709" y="508775"/>
                  </a:moveTo>
                  <a:cubicBezTo>
                    <a:pt x="240825" y="509345"/>
                    <a:pt x="247942" y="509629"/>
                    <a:pt x="255059" y="509629"/>
                  </a:cubicBezTo>
                  <a:cubicBezTo>
                    <a:pt x="386005" y="509629"/>
                    <a:pt x="497595" y="408857"/>
                    <a:pt x="508697" y="275918"/>
                  </a:cubicBezTo>
                  <a:cubicBezTo>
                    <a:pt x="520368" y="136147"/>
                    <a:pt x="415895" y="12601"/>
                    <a:pt x="275839" y="930"/>
                  </a:cubicBezTo>
                  <a:cubicBezTo>
                    <a:pt x="135214" y="-11026"/>
                    <a:pt x="12522" y="93731"/>
                    <a:pt x="851" y="233787"/>
                  </a:cubicBezTo>
                  <a:cubicBezTo>
                    <a:pt x="-10536" y="373843"/>
                    <a:pt x="93653" y="497104"/>
                    <a:pt x="233709" y="508775"/>
                  </a:cubicBezTo>
                  <a:close/>
                </a:path>
              </a:pathLst>
            </a:custGeom>
            <a:grpFill/>
            <a:ln w="2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4D5D913-BDA3-433D-A9C7-571D01A926F9}"/>
                </a:ext>
              </a:extLst>
            </p:cNvPr>
            <p:cNvSpPr/>
            <p:nvPr/>
          </p:nvSpPr>
          <p:spPr>
            <a:xfrm>
              <a:off x="5596295" y="2927573"/>
              <a:ext cx="567626" cy="491619"/>
            </a:xfrm>
            <a:custGeom>
              <a:avLst/>
              <a:gdLst>
                <a:gd name="connsiteX0" fmla="*/ 26874 w 567625"/>
                <a:gd name="connsiteY0" fmla="*/ 491464 h 491619"/>
                <a:gd name="connsiteX1" fmla="*/ 29151 w 567625"/>
                <a:gd name="connsiteY1" fmla="*/ 491749 h 491619"/>
                <a:gd name="connsiteX2" fmla="*/ 58187 w 567625"/>
                <a:gd name="connsiteY2" fmla="*/ 464990 h 491619"/>
                <a:gd name="connsiteX3" fmla="*/ 536427 w 567625"/>
                <a:gd name="connsiteY3" fmla="*/ 60194 h 491619"/>
                <a:gd name="connsiteX4" fmla="*/ 567741 w 567625"/>
                <a:gd name="connsiteY4" fmla="*/ 33435 h 491619"/>
                <a:gd name="connsiteX5" fmla="*/ 541267 w 567625"/>
                <a:gd name="connsiteY5" fmla="*/ 1837 h 491619"/>
                <a:gd name="connsiteX6" fmla="*/ 175754 w 567625"/>
                <a:gd name="connsiteY6" fmla="*/ 118835 h 491619"/>
                <a:gd name="connsiteX7" fmla="*/ 115 w 567625"/>
                <a:gd name="connsiteY7" fmla="*/ 460151 h 491619"/>
                <a:gd name="connsiteX8" fmla="*/ 26874 w 567625"/>
                <a:gd name="connsiteY8" fmla="*/ 491464 h 4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625" h="491619">
                  <a:moveTo>
                    <a:pt x="26874" y="491464"/>
                  </a:moveTo>
                  <a:cubicBezTo>
                    <a:pt x="27728" y="491749"/>
                    <a:pt x="29151" y="491749"/>
                    <a:pt x="29151" y="491749"/>
                  </a:cubicBezTo>
                  <a:cubicBezTo>
                    <a:pt x="44238" y="491749"/>
                    <a:pt x="57048" y="480077"/>
                    <a:pt x="58187" y="464990"/>
                  </a:cubicBezTo>
                  <a:cubicBezTo>
                    <a:pt x="78398" y="221600"/>
                    <a:pt x="293322" y="40837"/>
                    <a:pt x="536427" y="60194"/>
                  </a:cubicBezTo>
                  <a:cubicBezTo>
                    <a:pt x="552369" y="61902"/>
                    <a:pt x="566602" y="49377"/>
                    <a:pt x="567741" y="33435"/>
                  </a:cubicBezTo>
                  <a:cubicBezTo>
                    <a:pt x="569164" y="17209"/>
                    <a:pt x="557208" y="3261"/>
                    <a:pt x="541267" y="1837"/>
                  </a:cubicBezTo>
                  <a:cubicBezTo>
                    <a:pt x="407188" y="-9549"/>
                    <a:pt x="277950" y="32297"/>
                    <a:pt x="175754" y="118835"/>
                  </a:cubicBezTo>
                  <a:cubicBezTo>
                    <a:pt x="73559" y="205374"/>
                    <a:pt x="11217" y="326642"/>
                    <a:pt x="115" y="460151"/>
                  </a:cubicBezTo>
                  <a:cubicBezTo>
                    <a:pt x="-1308" y="476092"/>
                    <a:pt x="10648" y="490325"/>
                    <a:pt x="26874" y="491464"/>
                  </a:cubicBezTo>
                  <a:close/>
                </a:path>
              </a:pathLst>
            </a:custGeom>
            <a:grpFill/>
            <a:ln w="2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202AEF-F104-4F6D-902D-39D465093D89}"/>
                </a:ext>
              </a:extLst>
            </p:cNvPr>
            <p:cNvSpPr/>
            <p:nvPr/>
          </p:nvSpPr>
          <p:spPr>
            <a:xfrm>
              <a:off x="5317037" y="2647453"/>
              <a:ext cx="870226" cy="748674"/>
            </a:xfrm>
            <a:custGeom>
              <a:avLst/>
              <a:gdLst>
                <a:gd name="connsiteX0" fmla="*/ 838743 w 870226"/>
                <a:gd name="connsiteY0" fmla="*/ 60770 h 748673"/>
                <a:gd name="connsiteX1" fmla="*/ 870341 w 870226"/>
                <a:gd name="connsiteY1" fmla="*/ 34012 h 748673"/>
                <a:gd name="connsiteX2" fmla="*/ 843583 w 870226"/>
                <a:gd name="connsiteY2" fmla="*/ 2698 h 748673"/>
                <a:gd name="connsiteX3" fmla="*/ 115 w 870226"/>
                <a:gd name="connsiteY3" fmla="*/ 716927 h 748673"/>
                <a:gd name="connsiteX4" fmla="*/ 26589 w 870226"/>
                <a:gd name="connsiteY4" fmla="*/ 748525 h 748673"/>
                <a:gd name="connsiteX5" fmla="*/ 29151 w 870226"/>
                <a:gd name="connsiteY5" fmla="*/ 748810 h 748673"/>
                <a:gd name="connsiteX6" fmla="*/ 58187 w 870226"/>
                <a:gd name="connsiteY6" fmla="*/ 721767 h 748673"/>
                <a:gd name="connsiteX7" fmla="*/ 838743 w 870226"/>
                <a:gd name="connsiteY7" fmla="*/ 60770 h 74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226" h="748673">
                  <a:moveTo>
                    <a:pt x="838743" y="60770"/>
                  </a:moveTo>
                  <a:cubicBezTo>
                    <a:pt x="854969" y="62194"/>
                    <a:pt x="868918" y="50238"/>
                    <a:pt x="870341" y="34012"/>
                  </a:cubicBezTo>
                  <a:cubicBezTo>
                    <a:pt x="871480" y="18070"/>
                    <a:pt x="859524" y="3837"/>
                    <a:pt x="843583" y="2698"/>
                  </a:cubicBezTo>
                  <a:cubicBezTo>
                    <a:pt x="413451" y="-32885"/>
                    <a:pt x="35698" y="287650"/>
                    <a:pt x="115" y="716927"/>
                  </a:cubicBezTo>
                  <a:cubicBezTo>
                    <a:pt x="-1308" y="733153"/>
                    <a:pt x="10648" y="747387"/>
                    <a:pt x="26589" y="748525"/>
                  </a:cubicBezTo>
                  <a:cubicBezTo>
                    <a:pt x="27443" y="748525"/>
                    <a:pt x="29151" y="748810"/>
                    <a:pt x="29151" y="748810"/>
                  </a:cubicBezTo>
                  <a:cubicBezTo>
                    <a:pt x="44238" y="748810"/>
                    <a:pt x="57048" y="737139"/>
                    <a:pt x="58187" y="721767"/>
                  </a:cubicBezTo>
                  <a:cubicBezTo>
                    <a:pt x="91208" y="324372"/>
                    <a:pt x="441349" y="27464"/>
                    <a:pt x="838743" y="60770"/>
                  </a:cubicBezTo>
                  <a:close/>
                </a:path>
              </a:pathLst>
            </a:custGeom>
            <a:grpFill/>
            <a:ln w="285" cap="flat">
              <a:noFill/>
              <a:prstDash val="solid"/>
              <a:miter/>
            </a:ln>
          </p:spPr>
          <p:txBody>
            <a:bodyPr rtlCol="0" anchor="ctr"/>
            <a:lstStyle/>
            <a:p>
              <a:endParaRPr lang="en-US"/>
            </a:p>
          </p:txBody>
        </p:sp>
      </p:grpSp>
      <p:sp>
        <p:nvSpPr>
          <p:cNvPr id="20" name="TextBox 19">
            <a:extLst>
              <a:ext uri="{FF2B5EF4-FFF2-40B4-BE49-F238E27FC236}">
                <a16:creationId xmlns:a16="http://schemas.microsoft.com/office/drawing/2014/main" id="{D58EE397-24B6-4B6F-9C4C-CAB55C40C429}"/>
              </a:ext>
            </a:extLst>
          </p:cNvPr>
          <p:cNvSpPr txBox="1"/>
          <p:nvPr/>
        </p:nvSpPr>
        <p:spPr>
          <a:xfrm>
            <a:off x="2259865" y="3539020"/>
            <a:ext cx="7672293" cy="1107996"/>
          </a:xfrm>
          <a:prstGeom prst="rect">
            <a:avLst/>
          </a:prstGeom>
          <a:noFill/>
        </p:spPr>
        <p:txBody>
          <a:bodyPr wrap="none" rtlCol="0">
            <a:spAutoFit/>
          </a:bodyPr>
          <a:lstStyle/>
          <a:p>
            <a:pPr algn="ctr"/>
            <a:r>
              <a:rPr lang="en-US" sz="6600" b="1" dirty="0">
                <a:solidFill>
                  <a:schemeClr val="accent1"/>
                </a:solidFill>
                <a:latin typeface="+mj-lt"/>
                <a:ea typeface="Open Sans ExtraBold" panose="020B0906030804020204" pitchFamily="34" charset="0"/>
                <a:cs typeface="Open Sans ExtraBold" panose="020B0906030804020204" pitchFamily="34" charset="0"/>
              </a:rPr>
              <a:t>Good Vibrations?</a:t>
            </a:r>
          </a:p>
        </p:txBody>
      </p:sp>
      <p:sp>
        <p:nvSpPr>
          <p:cNvPr id="21" name="TextBox 20">
            <a:extLst>
              <a:ext uri="{FF2B5EF4-FFF2-40B4-BE49-F238E27FC236}">
                <a16:creationId xmlns:a16="http://schemas.microsoft.com/office/drawing/2014/main" id="{23911F65-C4E9-41AB-89EB-5360DCB854F8}"/>
              </a:ext>
            </a:extLst>
          </p:cNvPr>
          <p:cNvSpPr txBox="1"/>
          <p:nvPr/>
        </p:nvSpPr>
        <p:spPr>
          <a:xfrm>
            <a:off x="1308500" y="4462350"/>
            <a:ext cx="9575057" cy="461665"/>
          </a:xfrm>
          <a:prstGeom prst="rect">
            <a:avLst/>
          </a:prstGeom>
          <a:noFill/>
        </p:spPr>
        <p:txBody>
          <a:bodyPr wrap="none" rtlCol="0">
            <a:spAutoFit/>
          </a:bodyPr>
          <a:lstStyle/>
          <a:p>
            <a:pPr algn="ctr"/>
            <a:r>
              <a:rPr lang="en-US" sz="2400" b="1" dirty="0">
                <a:solidFill>
                  <a:schemeClr val="bg1"/>
                </a:solidFill>
                <a:cs typeface="Poppins" panose="00000500000000000000" pitchFamily="2" charset="0"/>
              </a:rPr>
              <a:t>Spotify x Billboard Top 200 Albums 5-Year Analysis Project</a:t>
            </a:r>
          </a:p>
        </p:txBody>
      </p:sp>
      <p:grpSp>
        <p:nvGrpSpPr>
          <p:cNvPr id="13" name="Group 12">
            <a:extLst>
              <a:ext uri="{FF2B5EF4-FFF2-40B4-BE49-F238E27FC236}">
                <a16:creationId xmlns:a16="http://schemas.microsoft.com/office/drawing/2014/main" id="{C927B355-1A7E-4EE4-A167-3EFA9213851A}"/>
              </a:ext>
            </a:extLst>
          </p:cNvPr>
          <p:cNvGrpSpPr/>
          <p:nvPr/>
        </p:nvGrpSpPr>
        <p:grpSpPr>
          <a:xfrm>
            <a:off x="2107064" y="5884791"/>
            <a:ext cx="266040" cy="244818"/>
            <a:chOff x="952922" y="3499389"/>
            <a:chExt cx="1900563" cy="1748960"/>
          </a:xfrm>
          <a:solidFill>
            <a:schemeClr val="bg1"/>
          </a:solidFill>
        </p:grpSpPr>
        <p:sp>
          <p:nvSpPr>
            <p:cNvPr id="11" name="Freeform: Shape 10">
              <a:extLst>
                <a:ext uri="{FF2B5EF4-FFF2-40B4-BE49-F238E27FC236}">
                  <a16:creationId xmlns:a16="http://schemas.microsoft.com/office/drawing/2014/main" id="{48FDF014-10BD-4FE4-B412-F17D2BCDFB70}"/>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3FE0826-DC57-42B7-9040-ABA721084CE2}"/>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8D19509C-A6C3-405C-8CB7-B4964E9F623F}"/>
              </a:ext>
            </a:extLst>
          </p:cNvPr>
          <p:cNvGrpSpPr/>
          <p:nvPr/>
        </p:nvGrpSpPr>
        <p:grpSpPr>
          <a:xfrm flipH="1">
            <a:off x="846607" y="5884791"/>
            <a:ext cx="266040" cy="244818"/>
            <a:chOff x="952922" y="3499389"/>
            <a:chExt cx="1900563" cy="1748960"/>
          </a:xfrm>
          <a:solidFill>
            <a:schemeClr val="bg1"/>
          </a:solidFill>
        </p:grpSpPr>
        <p:sp>
          <p:nvSpPr>
            <p:cNvPr id="23" name="Freeform: Shape 22">
              <a:extLst>
                <a:ext uri="{FF2B5EF4-FFF2-40B4-BE49-F238E27FC236}">
                  <a16:creationId xmlns:a16="http://schemas.microsoft.com/office/drawing/2014/main" id="{D2CC75FE-7190-42FC-9261-B795D4FF6A69}"/>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531BF15-3458-4173-8D28-3FA2FB5D64CA}"/>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04C5BA09-8EC4-463B-A037-F55577A09523}"/>
              </a:ext>
            </a:extLst>
          </p:cNvPr>
          <p:cNvGrpSpPr/>
          <p:nvPr/>
        </p:nvGrpSpPr>
        <p:grpSpPr>
          <a:xfrm>
            <a:off x="1394344" y="5687925"/>
            <a:ext cx="431024" cy="638550"/>
            <a:chOff x="180442" y="1814764"/>
            <a:chExt cx="1594508" cy="2362215"/>
          </a:xfrm>
          <a:solidFill>
            <a:schemeClr val="bg1"/>
          </a:solidFill>
        </p:grpSpPr>
        <p:sp>
          <p:nvSpPr>
            <p:cNvPr id="28" name="Freeform: Shape 27">
              <a:extLst>
                <a:ext uri="{FF2B5EF4-FFF2-40B4-BE49-F238E27FC236}">
                  <a16:creationId xmlns:a16="http://schemas.microsoft.com/office/drawing/2014/main" id="{C5E024C6-7A4F-4A45-B3F7-98A37B7AF791}"/>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D1DBBF6-3B6C-41E0-94AE-5194DD04B0A9}"/>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33" name="Rectangle: Rounded Corners 32">
            <a:extLst>
              <a:ext uri="{FF2B5EF4-FFF2-40B4-BE49-F238E27FC236}">
                <a16:creationId xmlns:a16="http://schemas.microsoft.com/office/drawing/2014/main" id="{1CB57CE6-5B80-4A3C-94F7-FE82FFB07050}"/>
              </a:ext>
            </a:extLst>
          </p:cNvPr>
          <p:cNvSpPr/>
          <p:nvPr/>
        </p:nvSpPr>
        <p:spPr>
          <a:xfrm>
            <a:off x="2794790" y="5984341"/>
            <a:ext cx="8550601" cy="45719"/>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3A3A7AE5-4132-410D-8B18-8C7B122272A4}"/>
              </a:ext>
            </a:extLst>
          </p:cNvPr>
          <p:cNvGrpSpPr/>
          <p:nvPr/>
        </p:nvGrpSpPr>
        <p:grpSpPr>
          <a:xfrm>
            <a:off x="2794790" y="5953200"/>
            <a:ext cx="6027565" cy="108000"/>
            <a:chOff x="2794790" y="5953200"/>
            <a:chExt cx="6027565" cy="108000"/>
          </a:xfrm>
          <a:solidFill>
            <a:schemeClr val="accent1"/>
          </a:solidFill>
        </p:grpSpPr>
        <p:sp>
          <p:nvSpPr>
            <p:cNvPr id="34" name="Rectangle: Rounded Corners 33">
              <a:extLst>
                <a:ext uri="{FF2B5EF4-FFF2-40B4-BE49-F238E27FC236}">
                  <a16:creationId xmlns:a16="http://schemas.microsoft.com/office/drawing/2014/main" id="{F533DF29-60FF-427C-BDBF-F2E98A4E561F}"/>
                </a:ext>
              </a:extLst>
            </p:cNvPr>
            <p:cNvSpPr/>
            <p:nvPr/>
          </p:nvSpPr>
          <p:spPr>
            <a:xfrm>
              <a:off x="2794790" y="5984456"/>
              <a:ext cx="6027564" cy="4548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820FD57-41EB-4873-9DE7-2541778C5509}"/>
                </a:ext>
              </a:extLst>
            </p:cNvPr>
            <p:cNvSpPr/>
            <p:nvPr/>
          </p:nvSpPr>
          <p:spPr>
            <a:xfrm>
              <a:off x="8714355" y="59532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627402B8-0EFA-4124-9971-32C2FE90084C}"/>
              </a:ext>
            </a:extLst>
          </p:cNvPr>
          <p:cNvSpPr txBox="1"/>
          <p:nvPr/>
        </p:nvSpPr>
        <p:spPr>
          <a:xfrm>
            <a:off x="846607" y="530752"/>
            <a:ext cx="583814"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2017</a:t>
            </a:r>
          </a:p>
        </p:txBody>
      </p:sp>
      <p:sp>
        <p:nvSpPr>
          <p:cNvPr id="32" name="TextBox 31">
            <a:extLst>
              <a:ext uri="{FF2B5EF4-FFF2-40B4-BE49-F238E27FC236}">
                <a16:creationId xmlns:a16="http://schemas.microsoft.com/office/drawing/2014/main" id="{D8F66A26-8BDE-4C31-A725-F00E99A81567}"/>
              </a:ext>
            </a:extLst>
          </p:cNvPr>
          <p:cNvSpPr txBox="1"/>
          <p:nvPr/>
        </p:nvSpPr>
        <p:spPr>
          <a:xfrm>
            <a:off x="1829397" y="530752"/>
            <a:ext cx="599844"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2018</a:t>
            </a:r>
          </a:p>
        </p:txBody>
      </p:sp>
      <p:sp>
        <p:nvSpPr>
          <p:cNvPr id="35" name="TextBox 34">
            <a:extLst>
              <a:ext uri="{FF2B5EF4-FFF2-40B4-BE49-F238E27FC236}">
                <a16:creationId xmlns:a16="http://schemas.microsoft.com/office/drawing/2014/main" id="{42C32382-D75C-4D9F-8B99-4EFABE9051B1}"/>
              </a:ext>
            </a:extLst>
          </p:cNvPr>
          <p:cNvSpPr txBox="1"/>
          <p:nvPr/>
        </p:nvSpPr>
        <p:spPr>
          <a:xfrm>
            <a:off x="2849057" y="530752"/>
            <a:ext cx="596638"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2019</a:t>
            </a:r>
          </a:p>
        </p:txBody>
      </p:sp>
      <p:sp>
        <p:nvSpPr>
          <p:cNvPr id="37" name="TextBox 36">
            <a:extLst>
              <a:ext uri="{FF2B5EF4-FFF2-40B4-BE49-F238E27FC236}">
                <a16:creationId xmlns:a16="http://schemas.microsoft.com/office/drawing/2014/main" id="{E8AD90AF-730A-434D-8BE8-7F7B58FF8443}"/>
              </a:ext>
            </a:extLst>
          </p:cNvPr>
          <p:cNvSpPr txBox="1"/>
          <p:nvPr/>
        </p:nvSpPr>
        <p:spPr>
          <a:xfrm>
            <a:off x="3871923" y="530752"/>
            <a:ext cx="639919"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2020</a:t>
            </a:r>
          </a:p>
        </p:txBody>
      </p:sp>
      <p:sp>
        <p:nvSpPr>
          <p:cNvPr id="38" name="TextBox 37">
            <a:extLst>
              <a:ext uri="{FF2B5EF4-FFF2-40B4-BE49-F238E27FC236}">
                <a16:creationId xmlns:a16="http://schemas.microsoft.com/office/drawing/2014/main" id="{018569DF-149F-46E8-9236-38D23A181F74}"/>
              </a:ext>
            </a:extLst>
          </p:cNvPr>
          <p:cNvSpPr txBox="1"/>
          <p:nvPr/>
        </p:nvSpPr>
        <p:spPr>
          <a:xfrm>
            <a:off x="4925243" y="530752"/>
            <a:ext cx="588623"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2021</a:t>
            </a:r>
          </a:p>
        </p:txBody>
      </p:sp>
      <p:sp>
        <p:nvSpPr>
          <p:cNvPr id="26" name="TextBox 25">
            <a:extLst>
              <a:ext uri="{FF2B5EF4-FFF2-40B4-BE49-F238E27FC236}">
                <a16:creationId xmlns:a16="http://schemas.microsoft.com/office/drawing/2014/main" id="{4B182FCD-B653-43ED-A483-7FCC3C83FF6C}"/>
              </a:ext>
            </a:extLst>
          </p:cNvPr>
          <p:cNvSpPr txBox="1"/>
          <p:nvPr/>
        </p:nvSpPr>
        <p:spPr>
          <a:xfrm>
            <a:off x="9174605" y="530752"/>
            <a:ext cx="2170787" cy="307777"/>
          </a:xfrm>
          <a:prstGeom prst="rect">
            <a:avLst/>
          </a:prstGeom>
          <a:noFill/>
        </p:spPr>
        <p:txBody>
          <a:bodyPr wrap="none" rtlCol="0">
            <a:spAutoFit/>
          </a:bodyPr>
          <a:lstStyle/>
          <a:p>
            <a:pPr algn="r"/>
            <a:r>
              <a:rPr lang="en-US" sz="1400" b="1" dirty="0">
                <a:solidFill>
                  <a:schemeClr val="bg1"/>
                </a:solidFill>
                <a:latin typeface="+mj-lt"/>
                <a:ea typeface="Open Sans ExtraBold" panose="020B0906030804020204" pitchFamily="34" charset="0"/>
                <a:cs typeface="Open Sans ExtraBold" panose="020B0906030804020204" pitchFamily="34" charset="0"/>
              </a:rPr>
              <a:t>https://</a:t>
            </a:r>
            <a:r>
              <a:rPr lang="en-US" sz="1400" b="1" dirty="0" err="1">
                <a:solidFill>
                  <a:schemeClr val="bg1"/>
                </a:solidFill>
                <a:latin typeface="+mj-lt"/>
                <a:ea typeface="Open Sans ExtraBold" panose="020B0906030804020204" pitchFamily="34" charset="0"/>
                <a:cs typeface="Open Sans ExtraBold" panose="020B0906030804020204" pitchFamily="34" charset="0"/>
              </a:rPr>
              <a:t>bit.ly</a:t>
            </a:r>
            <a:r>
              <a:rPr lang="en-US" sz="1400" b="1" dirty="0">
                <a:solidFill>
                  <a:schemeClr val="bg1"/>
                </a:solidFill>
                <a:latin typeface="+mj-lt"/>
                <a:ea typeface="Open Sans ExtraBold" panose="020B0906030804020204" pitchFamily="34" charset="0"/>
                <a:cs typeface="Open Sans ExtraBold" panose="020B0906030804020204" pitchFamily="34" charset="0"/>
              </a:rPr>
              <a:t>/SxB5YA</a:t>
            </a:r>
          </a:p>
        </p:txBody>
      </p:sp>
      <p:sp>
        <p:nvSpPr>
          <p:cNvPr id="31" name="TextBox 30">
            <a:extLst>
              <a:ext uri="{FF2B5EF4-FFF2-40B4-BE49-F238E27FC236}">
                <a16:creationId xmlns:a16="http://schemas.microsoft.com/office/drawing/2014/main" id="{C8EDA062-086D-8B40-9368-EAF79D23F2A1}"/>
              </a:ext>
            </a:extLst>
          </p:cNvPr>
          <p:cNvSpPr txBox="1"/>
          <p:nvPr/>
        </p:nvSpPr>
        <p:spPr>
          <a:xfrm>
            <a:off x="3712976" y="5156401"/>
            <a:ext cx="4766048" cy="369332"/>
          </a:xfrm>
          <a:prstGeom prst="rect">
            <a:avLst/>
          </a:prstGeom>
          <a:noFill/>
        </p:spPr>
        <p:txBody>
          <a:bodyPr wrap="none" rtlCol="0">
            <a:spAutoFit/>
          </a:bodyPr>
          <a:lstStyle/>
          <a:p>
            <a:pPr algn="ctr"/>
            <a:r>
              <a:rPr lang="en-US" dirty="0">
                <a:solidFill>
                  <a:schemeClr val="bg1"/>
                </a:solidFill>
                <a:cs typeface="Poppins" panose="00000500000000000000" pitchFamily="2" charset="0"/>
              </a:rPr>
              <a:t>Bianca Serrano and Katie Ravenwood</a:t>
            </a:r>
          </a:p>
        </p:txBody>
      </p:sp>
    </p:spTree>
    <p:extLst>
      <p:ext uri="{BB962C8B-B14F-4D97-AF65-F5344CB8AC3E}">
        <p14:creationId xmlns:p14="http://schemas.microsoft.com/office/powerpoint/2010/main" val="318261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par>
                          <p:cTn id="8" fill="hold">
                            <p:stCondLst>
                              <p:cond delay="4000"/>
                            </p:stCondLst>
                            <p:childTnLst>
                              <p:par>
                                <p:cTn id="9" presetID="42"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anim calcmode="lin" valueType="num">
                                      <p:cBhvr>
                                        <p:cTn id="12" dur="500" fill="hold"/>
                                        <p:tgtEl>
                                          <p:spTgt spid="19"/>
                                        </p:tgtEl>
                                        <p:attrNameLst>
                                          <p:attrName>ppt_x</p:attrName>
                                        </p:attrNameLst>
                                      </p:cBhvr>
                                      <p:tavLst>
                                        <p:tav tm="0">
                                          <p:val>
                                            <p:strVal val="#ppt_x"/>
                                          </p:val>
                                        </p:tav>
                                        <p:tav tm="100000">
                                          <p:val>
                                            <p:strVal val="#ppt_x"/>
                                          </p:val>
                                        </p:tav>
                                      </p:tavLst>
                                    </p:anim>
                                    <p:anim calcmode="lin" valueType="num">
                                      <p:cBhvr>
                                        <p:cTn id="13" dur="500" fill="hold"/>
                                        <p:tgtEl>
                                          <p:spTgt spid="19"/>
                                        </p:tgtEl>
                                        <p:attrNameLst>
                                          <p:attrName>ppt_y</p:attrName>
                                        </p:attrNameLst>
                                      </p:cBhvr>
                                      <p:tavLst>
                                        <p:tav tm="0">
                                          <p:val>
                                            <p:strVal val="#ppt_y+.1"/>
                                          </p:val>
                                        </p:tav>
                                        <p:tav tm="100000">
                                          <p:val>
                                            <p:strVal val="#ppt_y"/>
                                          </p:val>
                                        </p:tav>
                                      </p:tavLst>
                                    </p:anim>
                                  </p:childTnLst>
                                </p:cTn>
                              </p:par>
                            </p:childTnLst>
                          </p:cTn>
                        </p:par>
                        <p:par>
                          <p:cTn id="14" fill="hold">
                            <p:stCondLst>
                              <p:cond delay="4500"/>
                            </p:stCondLst>
                            <p:childTnLst>
                              <p:par>
                                <p:cTn id="15" presetID="8" presetClass="emph" presetSubtype="0" fill="hold" nodeType="afterEffect">
                                  <p:stCondLst>
                                    <p:cond delay="0"/>
                                  </p:stCondLst>
                                  <p:childTnLst>
                                    <p:animRot by="21600000">
                                      <p:cBhvr>
                                        <p:cTn id="16" dur="1000" fill="hold"/>
                                        <p:tgtEl>
                                          <p:spTgt spid="19"/>
                                        </p:tgtEl>
                                        <p:attrNameLst>
                                          <p:attrName>r</p:attrName>
                                        </p:attrNameLst>
                                      </p:cBhvr>
                                    </p:animRot>
                                  </p:childTnLst>
                                </p:cTn>
                              </p:par>
                            </p:childTnLst>
                          </p:cTn>
                        </p:par>
                        <p:par>
                          <p:cTn id="17" fill="hold">
                            <p:stCondLst>
                              <p:cond delay="55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60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6500"/>
                            </p:stCondLst>
                            <p:childTnLst>
                              <p:par>
                                <p:cTn id="26" presetID="10"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70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7500"/>
                            </p:stCondLst>
                            <p:childTnLst>
                              <p:par>
                                <p:cTn id="34" presetID="10"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par>
                          <p:cTn id="37" fill="hold">
                            <p:stCondLst>
                              <p:cond delay="8000"/>
                            </p:stCondLst>
                            <p:childTnLst>
                              <p:par>
                                <p:cTn id="38" presetID="10" presetClass="entr" presetSubtype="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par>
                          <p:cTn id="41" fill="hold">
                            <p:stCondLst>
                              <p:cond delay="8500"/>
                            </p:stCondLst>
                            <p:childTnLst>
                              <p:par>
                                <p:cTn id="42" presetID="10" presetClass="entr" presetSubtype="0"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par>
                          <p:cTn id="45" fill="hold">
                            <p:stCondLst>
                              <p:cond delay="9000"/>
                            </p:stCondLst>
                            <p:childTnLst>
                              <p:par>
                                <p:cTn id="46" presetID="10" presetClass="entr" presetSubtype="0"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par>
                          <p:cTn id="49" fill="hold">
                            <p:stCondLst>
                              <p:cond delay="9500"/>
                            </p:stCondLst>
                            <p:childTnLst>
                              <p:par>
                                <p:cTn id="50" presetID="10" presetClass="entr" presetSubtype="0"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50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nodeType="withEffect">
                                  <p:stCondLst>
                                    <p:cond delay="50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nodeType="withEffect">
                                  <p:stCondLst>
                                    <p:cond delay="50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0500"/>
                            </p:stCondLst>
                            <p:childTnLst>
                              <p:par>
                                <p:cTn id="63" presetID="22" presetClass="entr" presetSubtype="8" fill="hold" grpId="0"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500"/>
                                        <p:tgtEl>
                                          <p:spTgt spid="33"/>
                                        </p:tgtEl>
                                      </p:cBhvr>
                                    </p:animEffect>
                                  </p:childTnLst>
                                </p:cTn>
                              </p:par>
                            </p:childTnLst>
                          </p:cTn>
                        </p:par>
                        <p:par>
                          <p:cTn id="66" fill="hold">
                            <p:stCondLst>
                              <p:cond delay="11000"/>
                            </p:stCondLst>
                            <p:childTnLst>
                              <p:par>
                                <p:cTn id="67" presetID="22" presetClass="entr" presetSubtype="8" fill="hold" nodeType="after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left)">
                                      <p:cBhvr>
                                        <p:cTn id="6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21" grpId="0"/>
      <p:bldP spid="33" grpId="0" animBg="1"/>
      <p:bldP spid="10" grpId="0"/>
      <p:bldP spid="32" grpId="0"/>
      <p:bldP spid="35" grpId="0"/>
      <p:bldP spid="37" grpId="0"/>
      <p:bldP spid="38" grpId="0"/>
      <p:bldP spid="26" grpId="0"/>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CECCB9A9-03FE-475A-BFEA-4101A99AFB19}"/>
              </a:ext>
            </a:extLst>
          </p:cNvPr>
          <p:cNvSpPr txBox="1"/>
          <p:nvPr/>
        </p:nvSpPr>
        <p:spPr>
          <a:xfrm>
            <a:off x="8180626" y="4204520"/>
            <a:ext cx="1175323" cy="461665"/>
          </a:xfrm>
          <a:prstGeom prst="rect">
            <a:avLst/>
          </a:prstGeom>
          <a:noFill/>
        </p:spPr>
        <p:txBody>
          <a:bodyPr wrap="none" rtlCol="0">
            <a:spAutoFit/>
          </a:bodyPr>
          <a:lstStyle/>
          <a:p>
            <a:pPr algn="ctr"/>
            <a:r>
              <a:rPr lang="en-US" sz="2400" b="1" dirty="0">
                <a:solidFill>
                  <a:schemeClr val="accent1"/>
                </a:solidFill>
                <a:latin typeface="+mj-lt"/>
              </a:rPr>
              <a:t>MOOD</a:t>
            </a:r>
          </a:p>
        </p:txBody>
      </p:sp>
      <p:sp>
        <p:nvSpPr>
          <p:cNvPr id="35" name="TextBox 34">
            <a:extLst>
              <a:ext uri="{FF2B5EF4-FFF2-40B4-BE49-F238E27FC236}">
                <a16:creationId xmlns:a16="http://schemas.microsoft.com/office/drawing/2014/main" id="{F1CC3C1F-2413-4BD8-ADCE-6DF47E09BFB9}"/>
              </a:ext>
            </a:extLst>
          </p:cNvPr>
          <p:cNvSpPr txBox="1"/>
          <p:nvPr/>
        </p:nvSpPr>
        <p:spPr>
          <a:xfrm>
            <a:off x="7185963" y="4666185"/>
            <a:ext cx="3164649" cy="1534779"/>
          </a:xfrm>
          <a:prstGeom prst="rect">
            <a:avLst/>
          </a:prstGeom>
          <a:noFill/>
        </p:spPr>
        <p:txBody>
          <a:bodyPr wrap="square" rtlCol="0">
            <a:spAutoFit/>
          </a:bodyPr>
          <a:lstStyle/>
          <a:p>
            <a:pPr algn="ctr">
              <a:lnSpc>
                <a:spcPct val="150000"/>
              </a:lnSpc>
            </a:pPr>
            <a:r>
              <a:rPr lang="en-GB" sz="1600" dirty="0"/>
              <a:t>Has mood of the most popular music changed over the past five years? How has it changed?</a:t>
            </a:r>
          </a:p>
        </p:txBody>
      </p:sp>
      <p:sp>
        <p:nvSpPr>
          <p:cNvPr id="38" name="TextBox 37">
            <a:extLst>
              <a:ext uri="{FF2B5EF4-FFF2-40B4-BE49-F238E27FC236}">
                <a16:creationId xmlns:a16="http://schemas.microsoft.com/office/drawing/2014/main" id="{303764A2-B3A1-4BBA-A4B0-3B59387DA9D6}"/>
              </a:ext>
            </a:extLst>
          </p:cNvPr>
          <p:cNvSpPr txBox="1"/>
          <p:nvPr/>
        </p:nvSpPr>
        <p:spPr>
          <a:xfrm>
            <a:off x="1841388" y="4204520"/>
            <a:ext cx="2858475" cy="461665"/>
          </a:xfrm>
          <a:prstGeom prst="rect">
            <a:avLst/>
          </a:prstGeom>
          <a:noFill/>
        </p:spPr>
        <p:txBody>
          <a:bodyPr wrap="none" rtlCol="0">
            <a:spAutoFit/>
          </a:bodyPr>
          <a:lstStyle/>
          <a:p>
            <a:pPr algn="ctr"/>
            <a:r>
              <a:rPr lang="en-US" sz="2400" b="1" dirty="0">
                <a:solidFill>
                  <a:schemeClr val="accent1"/>
                </a:solidFill>
                <a:latin typeface="+mj-lt"/>
              </a:rPr>
              <a:t>GENRE PRESENCE</a:t>
            </a:r>
          </a:p>
        </p:txBody>
      </p:sp>
      <p:sp>
        <p:nvSpPr>
          <p:cNvPr id="39" name="TextBox 38">
            <a:extLst>
              <a:ext uri="{FF2B5EF4-FFF2-40B4-BE49-F238E27FC236}">
                <a16:creationId xmlns:a16="http://schemas.microsoft.com/office/drawing/2014/main" id="{2BD0E310-C4AA-4D2D-97BA-363B44FEF4A4}"/>
              </a:ext>
            </a:extLst>
          </p:cNvPr>
          <p:cNvSpPr txBox="1"/>
          <p:nvPr/>
        </p:nvSpPr>
        <p:spPr>
          <a:xfrm>
            <a:off x="1585758" y="4640755"/>
            <a:ext cx="3369733" cy="1534779"/>
          </a:xfrm>
          <a:prstGeom prst="rect">
            <a:avLst/>
          </a:prstGeom>
          <a:noFill/>
        </p:spPr>
        <p:txBody>
          <a:bodyPr wrap="square" rtlCol="0">
            <a:spAutoFit/>
          </a:bodyPr>
          <a:lstStyle/>
          <a:p>
            <a:pPr algn="ctr">
              <a:lnSpc>
                <a:spcPct val="150000"/>
              </a:lnSpc>
            </a:pPr>
            <a:r>
              <a:rPr lang="en-GB" sz="1600" dirty="0"/>
              <a:t>Have there been any changes in genre presence on the charts? Which genres are changing and how?</a:t>
            </a:r>
          </a:p>
        </p:txBody>
      </p:sp>
      <p:sp>
        <p:nvSpPr>
          <p:cNvPr id="41" name="TextBox 40">
            <a:extLst>
              <a:ext uri="{FF2B5EF4-FFF2-40B4-BE49-F238E27FC236}">
                <a16:creationId xmlns:a16="http://schemas.microsoft.com/office/drawing/2014/main" id="{E5E0BF39-3D75-401A-AE14-82A7B91D772E}"/>
              </a:ext>
            </a:extLst>
          </p:cNvPr>
          <p:cNvSpPr txBox="1"/>
          <p:nvPr/>
        </p:nvSpPr>
        <p:spPr>
          <a:xfrm>
            <a:off x="4122745" y="2211442"/>
            <a:ext cx="3377848" cy="461665"/>
          </a:xfrm>
          <a:prstGeom prst="rect">
            <a:avLst/>
          </a:prstGeom>
          <a:noFill/>
        </p:spPr>
        <p:txBody>
          <a:bodyPr wrap="none" rtlCol="0">
            <a:spAutoFit/>
          </a:bodyPr>
          <a:lstStyle/>
          <a:p>
            <a:pPr algn="ctr"/>
            <a:r>
              <a:rPr lang="en-US" sz="2400" b="1" dirty="0">
                <a:solidFill>
                  <a:schemeClr val="accent1"/>
                </a:solidFill>
                <a:latin typeface="+mj-lt"/>
              </a:rPr>
              <a:t>CHANGES OVER TIME</a:t>
            </a:r>
          </a:p>
        </p:txBody>
      </p:sp>
      <p:sp>
        <p:nvSpPr>
          <p:cNvPr id="42" name="TextBox 41">
            <a:extLst>
              <a:ext uri="{FF2B5EF4-FFF2-40B4-BE49-F238E27FC236}">
                <a16:creationId xmlns:a16="http://schemas.microsoft.com/office/drawing/2014/main" id="{787063B3-7873-488A-99FD-E1C44A519136}"/>
              </a:ext>
            </a:extLst>
          </p:cNvPr>
          <p:cNvSpPr txBox="1"/>
          <p:nvPr/>
        </p:nvSpPr>
        <p:spPr>
          <a:xfrm>
            <a:off x="339702" y="2583721"/>
            <a:ext cx="11445898" cy="1165447"/>
          </a:xfrm>
          <a:prstGeom prst="rect">
            <a:avLst/>
          </a:prstGeom>
          <a:noFill/>
        </p:spPr>
        <p:txBody>
          <a:bodyPr wrap="square" rtlCol="0">
            <a:spAutoFit/>
          </a:bodyPr>
          <a:lstStyle/>
          <a:p>
            <a:pPr algn="ctr">
              <a:lnSpc>
                <a:spcPct val="150000"/>
              </a:lnSpc>
            </a:pPr>
            <a:r>
              <a:rPr lang="en-GB" sz="1600" dirty="0"/>
              <a:t>Have there been any significant changes in music over the past five years? </a:t>
            </a:r>
          </a:p>
          <a:p>
            <a:pPr algn="ctr">
              <a:lnSpc>
                <a:spcPct val="150000"/>
              </a:lnSpc>
            </a:pPr>
            <a:r>
              <a:rPr lang="en-GB" sz="1600" dirty="0"/>
              <a:t>Are there other significant features that change over time? </a:t>
            </a:r>
          </a:p>
          <a:p>
            <a:pPr algn="ctr">
              <a:lnSpc>
                <a:spcPct val="150000"/>
              </a:lnSpc>
            </a:pPr>
            <a:r>
              <a:rPr lang="en-GB" sz="1600" dirty="0"/>
              <a:t>Do any of the features have similarities or contrasts?</a:t>
            </a:r>
          </a:p>
        </p:txBody>
      </p:sp>
      <p:sp>
        <p:nvSpPr>
          <p:cNvPr id="23" name="Graphic 12">
            <a:extLst>
              <a:ext uri="{FF2B5EF4-FFF2-40B4-BE49-F238E27FC236}">
                <a16:creationId xmlns:a16="http://schemas.microsoft.com/office/drawing/2014/main" id="{07DAA676-6DA2-5742-BA50-DCF5F1179F33}"/>
              </a:ext>
            </a:extLst>
          </p:cNvPr>
          <p:cNvSpPr/>
          <p:nvPr/>
        </p:nvSpPr>
        <p:spPr>
          <a:xfrm>
            <a:off x="0" y="-214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E3F06490-6768-AE48-AE14-300189C63FC8}"/>
              </a:ext>
            </a:extLst>
          </p:cNvPr>
          <p:cNvSpPr txBox="1"/>
          <p:nvPr/>
        </p:nvSpPr>
        <p:spPr>
          <a:xfrm>
            <a:off x="3134291" y="442209"/>
            <a:ext cx="5923417" cy="1323439"/>
          </a:xfrm>
          <a:prstGeom prst="rect">
            <a:avLst/>
          </a:prstGeom>
          <a:noFill/>
        </p:spPr>
        <p:txBody>
          <a:bodyPr wrap="none" rtlCol="0">
            <a:spAutoFit/>
          </a:bodyPr>
          <a:lstStyle/>
          <a:p>
            <a:pPr algn="ctr"/>
            <a:r>
              <a:rPr lang="en-US" sz="8000" b="1" dirty="0">
                <a:latin typeface="+mj-lt"/>
              </a:rPr>
              <a:t>OUR QUEST</a:t>
            </a:r>
          </a:p>
        </p:txBody>
      </p:sp>
    </p:spTree>
    <p:extLst>
      <p:ext uri="{BB962C8B-B14F-4D97-AF65-F5344CB8AC3E}">
        <p14:creationId xmlns:p14="http://schemas.microsoft.com/office/powerpoint/2010/main" val="22789701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8" grpId="0"/>
      <p:bldP spid="39" grpId="0"/>
      <p:bldP spid="41" grpId="0"/>
      <p:bldP spid="42" grpId="0"/>
      <p:bldP spid="23" grpId="0" animBg="1"/>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7CAE795D-F749-4F32-92B2-F0937E9FDA4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718" r="5718"/>
          <a:stretch/>
        </p:blipFill>
        <p:spPr>
          <a:xfrm>
            <a:off x="5827997" y="2771919"/>
            <a:ext cx="5288034" cy="3388462"/>
          </a:xfrm>
          <a:prstGeom prst="rect">
            <a:avLst/>
          </a:prstGeom>
        </p:spPr>
      </p:pic>
      <p:sp>
        <p:nvSpPr>
          <p:cNvPr id="7" name="Title 6">
            <a:extLst>
              <a:ext uri="{FF2B5EF4-FFF2-40B4-BE49-F238E27FC236}">
                <a16:creationId xmlns:a16="http://schemas.microsoft.com/office/drawing/2014/main" id="{A77B98B9-5FED-4D1C-B617-18D6035B7D44}"/>
              </a:ext>
            </a:extLst>
          </p:cNvPr>
          <p:cNvSpPr>
            <a:spLocks noGrp="1"/>
          </p:cNvSpPr>
          <p:nvPr>
            <p:ph type="title"/>
          </p:nvPr>
        </p:nvSpPr>
        <p:spPr>
          <a:xfrm>
            <a:off x="-235616" y="406580"/>
            <a:ext cx="8600090" cy="763286"/>
          </a:xfrm>
        </p:spPr>
        <p:txBody>
          <a:bodyPr/>
          <a:lstStyle/>
          <a:p>
            <a:r>
              <a:rPr lang="en-US" dirty="0">
                <a:solidFill>
                  <a:schemeClr val="bg1"/>
                </a:solidFill>
              </a:rPr>
              <a:t>DATASET CREATION</a:t>
            </a:r>
          </a:p>
        </p:txBody>
      </p:sp>
      <p:sp>
        <p:nvSpPr>
          <p:cNvPr id="22" name="TextBox 21">
            <a:extLst>
              <a:ext uri="{FF2B5EF4-FFF2-40B4-BE49-F238E27FC236}">
                <a16:creationId xmlns:a16="http://schemas.microsoft.com/office/drawing/2014/main" id="{4A6A7398-A38A-44AC-9862-6B2AE50BEA9E}"/>
              </a:ext>
            </a:extLst>
          </p:cNvPr>
          <p:cNvSpPr txBox="1"/>
          <p:nvPr/>
        </p:nvSpPr>
        <p:spPr>
          <a:xfrm>
            <a:off x="991180" y="1756350"/>
            <a:ext cx="3187091" cy="461665"/>
          </a:xfrm>
          <a:prstGeom prst="rect">
            <a:avLst/>
          </a:prstGeom>
          <a:noFill/>
        </p:spPr>
        <p:txBody>
          <a:bodyPr wrap="none" rtlCol="0">
            <a:spAutoFit/>
          </a:bodyPr>
          <a:lstStyle/>
          <a:p>
            <a:r>
              <a:rPr lang="en-US" sz="2400" b="1" dirty="0">
                <a:latin typeface="+mj-lt"/>
              </a:rPr>
              <a:t>PYTHON &amp; SPOTIPY</a:t>
            </a:r>
          </a:p>
        </p:txBody>
      </p:sp>
      <p:sp>
        <p:nvSpPr>
          <p:cNvPr id="23" name="TextBox 22">
            <a:extLst>
              <a:ext uri="{FF2B5EF4-FFF2-40B4-BE49-F238E27FC236}">
                <a16:creationId xmlns:a16="http://schemas.microsoft.com/office/drawing/2014/main" id="{D493F677-3B04-47D3-AFF0-FDCE49289F67}"/>
              </a:ext>
            </a:extLst>
          </p:cNvPr>
          <p:cNvSpPr txBox="1"/>
          <p:nvPr/>
        </p:nvSpPr>
        <p:spPr>
          <a:xfrm>
            <a:off x="991178" y="3576897"/>
            <a:ext cx="3606395" cy="2647135"/>
          </a:xfrm>
          <a:prstGeom prst="rect">
            <a:avLst/>
          </a:prstGeom>
          <a:noFill/>
        </p:spPr>
        <p:txBody>
          <a:bodyPr wrap="square" rtlCol="0">
            <a:spAutoFit/>
          </a:bodyPr>
          <a:lstStyle/>
          <a:p>
            <a:pPr algn="just">
              <a:lnSpc>
                <a:spcPct val="150000"/>
              </a:lnSpc>
            </a:pPr>
            <a:r>
              <a:rPr lang="en-US" sz="1400" b="1" dirty="0"/>
              <a:t>Included variables: </a:t>
            </a:r>
          </a:p>
          <a:p>
            <a:pPr marL="171450" indent="-171450">
              <a:lnSpc>
                <a:spcPct val="150000"/>
              </a:lnSpc>
              <a:buFont typeface="Arial" panose="020B0604020202020204" pitchFamily="34" charset="0"/>
              <a:buChar char="•"/>
            </a:pPr>
            <a:r>
              <a:rPr lang="en-US" sz="1400" dirty="0"/>
              <a:t>Billboard album chart name &amp; year</a:t>
            </a:r>
          </a:p>
          <a:p>
            <a:pPr marL="171450" indent="-171450">
              <a:lnSpc>
                <a:spcPct val="150000"/>
              </a:lnSpc>
              <a:buFont typeface="Arial" panose="020B0604020202020204" pitchFamily="34" charset="0"/>
              <a:buChar char="•"/>
            </a:pPr>
            <a:r>
              <a:rPr lang="en-US" sz="1400" dirty="0"/>
              <a:t>Album ID, name, release year</a:t>
            </a:r>
          </a:p>
          <a:p>
            <a:pPr marL="171450" indent="-171450">
              <a:lnSpc>
                <a:spcPct val="150000"/>
              </a:lnSpc>
              <a:buFont typeface="Arial" panose="020B0604020202020204" pitchFamily="34" charset="0"/>
              <a:buChar char="•"/>
            </a:pPr>
            <a:r>
              <a:rPr lang="en-US" sz="1400" dirty="0"/>
              <a:t>Album artists' names, IDs, popularity, and associated genres</a:t>
            </a:r>
          </a:p>
          <a:p>
            <a:pPr marL="171450" indent="-171450">
              <a:lnSpc>
                <a:spcPct val="150000"/>
              </a:lnSpc>
              <a:buFont typeface="Arial" panose="020B0604020202020204" pitchFamily="34" charset="0"/>
              <a:buChar char="•"/>
            </a:pPr>
            <a:r>
              <a:rPr lang="en-US" sz="1400" dirty="0"/>
              <a:t>Track IDs, popularity, and statistics</a:t>
            </a:r>
          </a:p>
          <a:p>
            <a:pPr marL="171450" indent="-171450">
              <a:lnSpc>
                <a:spcPct val="150000"/>
              </a:lnSpc>
              <a:buFont typeface="Arial" panose="020B0604020202020204" pitchFamily="34" charset="0"/>
              <a:buChar char="•"/>
            </a:pPr>
            <a:r>
              <a:rPr lang="en-US" sz="1400" dirty="0"/>
              <a:t>Explicit labeling designation</a:t>
            </a:r>
          </a:p>
          <a:p>
            <a:pPr marL="171450" indent="-171450">
              <a:lnSpc>
                <a:spcPct val="150000"/>
              </a:lnSpc>
              <a:buFont typeface="Arial" panose="020B0604020202020204" pitchFamily="34" charset="0"/>
              <a:buChar char="•"/>
            </a:pPr>
            <a:r>
              <a:rPr lang="en-US" sz="1400" dirty="0"/>
              <a:t>Audio features</a:t>
            </a:r>
          </a:p>
        </p:txBody>
      </p:sp>
      <p:sp>
        <p:nvSpPr>
          <p:cNvPr id="26" name="TextBox 25">
            <a:extLst>
              <a:ext uri="{FF2B5EF4-FFF2-40B4-BE49-F238E27FC236}">
                <a16:creationId xmlns:a16="http://schemas.microsoft.com/office/drawing/2014/main" id="{08CD954C-BB80-4273-8DDA-4BE5630CA1D7}"/>
              </a:ext>
            </a:extLst>
          </p:cNvPr>
          <p:cNvSpPr txBox="1"/>
          <p:nvPr/>
        </p:nvSpPr>
        <p:spPr>
          <a:xfrm>
            <a:off x="991178" y="2180127"/>
            <a:ext cx="3487689" cy="1031308"/>
          </a:xfrm>
          <a:prstGeom prst="rect">
            <a:avLst/>
          </a:prstGeom>
          <a:noFill/>
        </p:spPr>
        <p:txBody>
          <a:bodyPr wrap="square" rtlCol="0">
            <a:spAutoFit/>
          </a:bodyPr>
          <a:lstStyle/>
          <a:p>
            <a:pPr>
              <a:lnSpc>
                <a:spcPct val="150000"/>
              </a:lnSpc>
            </a:pPr>
            <a:r>
              <a:rPr lang="en-US" sz="1400" dirty="0"/>
              <a:t>Data tables of album and track information were created with Python using the </a:t>
            </a:r>
            <a:r>
              <a:rPr lang="en-US" sz="1400" dirty="0" err="1"/>
              <a:t>SpotiPy</a:t>
            </a:r>
            <a:r>
              <a:rPr lang="en-US" sz="1400" dirty="0"/>
              <a:t> package.   </a:t>
            </a:r>
          </a:p>
        </p:txBody>
      </p:sp>
      <p:pic>
        <p:nvPicPr>
          <p:cNvPr id="5" name="Picture 4">
            <a:extLst>
              <a:ext uri="{FF2B5EF4-FFF2-40B4-BE49-F238E27FC236}">
                <a16:creationId xmlns:a16="http://schemas.microsoft.com/office/drawing/2014/main" id="{3A734DEC-7097-4730-ADAC-7F2A9E52E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4347" y="2519463"/>
            <a:ext cx="7029788" cy="4253021"/>
          </a:xfrm>
          <a:prstGeom prst="rect">
            <a:avLst/>
          </a:prstGeom>
        </p:spPr>
      </p:pic>
      <p:sp>
        <p:nvSpPr>
          <p:cNvPr id="14" name="TextBox 13">
            <a:extLst>
              <a:ext uri="{FF2B5EF4-FFF2-40B4-BE49-F238E27FC236}">
                <a16:creationId xmlns:a16="http://schemas.microsoft.com/office/drawing/2014/main" id="{DC37D89A-AEE4-4A8E-BF93-4AE1FAA24E4F}"/>
              </a:ext>
            </a:extLst>
          </p:cNvPr>
          <p:cNvSpPr txBox="1"/>
          <p:nvPr/>
        </p:nvSpPr>
        <p:spPr>
          <a:xfrm>
            <a:off x="5872211" y="1799226"/>
            <a:ext cx="5328610" cy="600164"/>
          </a:xfrm>
          <a:prstGeom prst="rect">
            <a:avLst/>
          </a:prstGeom>
          <a:noFill/>
        </p:spPr>
        <p:txBody>
          <a:bodyPr wrap="square" rtlCol="0">
            <a:spAutoFit/>
          </a:bodyPr>
          <a:lstStyle/>
          <a:p>
            <a:pPr>
              <a:lnSpc>
                <a:spcPct val="150000"/>
              </a:lnSpc>
            </a:pPr>
            <a:r>
              <a:rPr lang="en-US" sz="2400" b="1" dirty="0">
                <a:solidFill>
                  <a:schemeClr val="accent2">
                    <a:lumMod val="50000"/>
                  </a:schemeClr>
                </a:solidFill>
                <a:latin typeface="+mj-lt"/>
              </a:rPr>
              <a:t>8996 TRACKS FROM 560 ALBUMS</a:t>
            </a:r>
          </a:p>
        </p:txBody>
      </p:sp>
    </p:spTree>
    <p:extLst>
      <p:ext uri="{BB962C8B-B14F-4D97-AF65-F5344CB8AC3E}">
        <p14:creationId xmlns:p14="http://schemas.microsoft.com/office/powerpoint/2010/main" val="36071903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62C64-6664-457F-8275-08DB567714D4}"/>
              </a:ext>
            </a:extLst>
          </p:cNvPr>
          <p:cNvSpPr>
            <a:spLocks noGrp="1"/>
          </p:cNvSpPr>
          <p:nvPr>
            <p:ph type="title"/>
          </p:nvPr>
        </p:nvSpPr>
        <p:spPr>
          <a:xfrm>
            <a:off x="411041" y="259040"/>
            <a:ext cx="11549576" cy="713207"/>
          </a:xfrm>
        </p:spPr>
        <p:txBody>
          <a:bodyPr/>
          <a:lstStyle/>
          <a:p>
            <a:r>
              <a:rPr lang="en-US" dirty="0"/>
              <a:t>CHANGE IN LOUDNESS OVER TIME</a:t>
            </a:r>
          </a:p>
        </p:txBody>
      </p:sp>
      <p:graphicFrame>
        <p:nvGraphicFramePr>
          <p:cNvPr id="121" name="Chart 120">
            <a:extLst>
              <a:ext uri="{FF2B5EF4-FFF2-40B4-BE49-F238E27FC236}">
                <a16:creationId xmlns:a16="http://schemas.microsoft.com/office/drawing/2014/main" id="{864D99FF-C162-4A47-BADC-69B3C9E1F4D7}"/>
              </a:ext>
            </a:extLst>
          </p:cNvPr>
          <p:cNvGraphicFramePr/>
          <p:nvPr>
            <p:extLst>
              <p:ext uri="{D42A27DB-BD31-4B8C-83A1-F6EECF244321}">
                <p14:modId xmlns:p14="http://schemas.microsoft.com/office/powerpoint/2010/main" val="509095270"/>
              </p:ext>
            </p:extLst>
          </p:nvPr>
        </p:nvGraphicFramePr>
        <p:xfrm>
          <a:off x="10116999" y="1273622"/>
          <a:ext cx="1440395" cy="1440395"/>
        </p:xfrm>
        <a:graphic>
          <a:graphicData uri="http://schemas.openxmlformats.org/drawingml/2006/chart">
            <c:chart xmlns:c="http://schemas.openxmlformats.org/drawingml/2006/chart" xmlns:r="http://schemas.openxmlformats.org/officeDocument/2006/relationships" r:id="rId3"/>
          </a:graphicData>
        </a:graphic>
      </p:graphicFrame>
      <p:sp>
        <p:nvSpPr>
          <p:cNvPr id="7" name="Oval 6">
            <a:extLst>
              <a:ext uri="{FF2B5EF4-FFF2-40B4-BE49-F238E27FC236}">
                <a16:creationId xmlns:a16="http://schemas.microsoft.com/office/drawing/2014/main" id="{332C9776-9393-45AB-BB04-B076F813457A}"/>
              </a:ext>
            </a:extLst>
          </p:cNvPr>
          <p:cNvSpPr/>
          <p:nvPr/>
        </p:nvSpPr>
        <p:spPr>
          <a:xfrm>
            <a:off x="10398191" y="1550199"/>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E434F3C-3AB3-4495-B818-7D413DB85636}"/>
              </a:ext>
            </a:extLst>
          </p:cNvPr>
          <p:cNvGrpSpPr/>
          <p:nvPr/>
        </p:nvGrpSpPr>
        <p:grpSpPr>
          <a:xfrm rot="900000">
            <a:off x="10511097" y="1652741"/>
            <a:ext cx="682155" cy="682154"/>
            <a:chOff x="1343788" y="2719249"/>
            <a:chExt cx="1239078" cy="1239077"/>
          </a:xfrm>
        </p:grpSpPr>
        <p:sp>
          <p:nvSpPr>
            <p:cNvPr id="77" name="Oval 76">
              <a:extLst>
                <a:ext uri="{FF2B5EF4-FFF2-40B4-BE49-F238E27FC236}">
                  <a16:creationId xmlns:a16="http://schemas.microsoft.com/office/drawing/2014/main" id="{AB69BC83-704A-46C0-A5F8-172FA7300127}"/>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8106801E-00AC-4272-BB51-8CA36F6EBAE4}"/>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3" name="Chart 32">
            <a:extLst>
              <a:ext uri="{FF2B5EF4-FFF2-40B4-BE49-F238E27FC236}">
                <a16:creationId xmlns:a16="http://schemas.microsoft.com/office/drawing/2014/main" id="{83683684-2284-4A84-9DC0-F06416F22980}"/>
              </a:ext>
            </a:extLst>
          </p:cNvPr>
          <p:cNvGraphicFramePr/>
          <p:nvPr>
            <p:extLst>
              <p:ext uri="{D42A27DB-BD31-4B8C-83A1-F6EECF244321}">
                <p14:modId xmlns:p14="http://schemas.microsoft.com/office/powerpoint/2010/main" val="1949482221"/>
              </p:ext>
            </p:extLst>
          </p:nvPr>
        </p:nvGraphicFramePr>
        <p:xfrm>
          <a:off x="2978190" y="1255292"/>
          <a:ext cx="1440395" cy="1440395"/>
        </p:xfrm>
        <a:graphic>
          <a:graphicData uri="http://schemas.openxmlformats.org/drawingml/2006/chart">
            <c:chart xmlns:c="http://schemas.openxmlformats.org/drawingml/2006/chart" xmlns:r="http://schemas.openxmlformats.org/officeDocument/2006/relationships" r:id="rId4"/>
          </a:graphicData>
        </a:graphic>
      </p:graphicFrame>
      <p:sp>
        <p:nvSpPr>
          <p:cNvPr id="34" name="Oval 33">
            <a:extLst>
              <a:ext uri="{FF2B5EF4-FFF2-40B4-BE49-F238E27FC236}">
                <a16:creationId xmlns:a16="http://schemas.microsoft.com/office/drawing/2014/main" id="{A2ABB822-971D-4A99-A0E8-AEE5D660C855}"/>
              </a:ext>
            </a:extLst>
          </p:cNvPr>
          <p:cNvSpPr/>
          <p:nvPr/>
        </p:nvSpPr>
        <p:spPr>
          <a:xfrm>
            <a:off x="3255630" y="1526878"/>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 name="Chart 38">
            <a:extLst>
              <a:ext uri="{FF2B5EF4-FFF2-40B4-BE49-F238E27FC236}">
                <a16:creationId xmlns:a16="http://schemas.microsoft.com/office/drawing/2014/main" id="{37F8FFD4-3248-48F7-810C-7F4FB99A3803}"/>
              </a:ext>
            </a:extLst>
          </p:cNvPr>
          <p:cNvGraphicFramePr/>
          <p:nvPr>
            <p:extLst>
              <p:ext uri="{D42A27DB-BD31-4B8C-83A1-F6EECF244321}">
                <p14:modId xmlns:p14="http://schemas.microsoft.com/office/powerpoint/2010/main" val="2054350430"/>
              </p:ext>
            </p:extLst>
          </p:nvPr>
        </p:nvGraphicFramePr>
        <p:xfrm>
          <a:off x="5429831" y="1269360"/>
          <a:ext cx="1440395" cy="1440395"/>
        </p:xfrm>
        <a:graphic>
          <a:graphicData uri="http://schemas.openxmlformats.org/drawingml/2006/chart">
            <c:chart xmlns:c="http://schemas.openxmlformats.org/drawingml/2006/chart" xmlns:r="http://schemas.openxmlformats.org/officeDocument/2006/relationships" r:id="rId5"/>
          </a:graphicData>
        </a:graphic>
      </p:graphicFrame>
      <p:sp>
        <p:nvSpPr>
          <p:cNvPr id="40" name="Oval 39">
            <a:extLst>
              <a:ext uri="{FF2B5EF4-FFF2-40B4-BE49-F238E27FC236}">
                <a16:creationId xmlns:a16="http://schemas.microsoft.com/office/drawing/2014/main" id="{F17B0988-2EA8-4F32-96DC-9F4EB5FE2102}"/>
              </a:ext>
            </a:extLst>
          </p:cNvPr>
          <p:cNvSpPr/>
          <p:nvPr/>
        </p:nvSpPr>
        <p:spPr>
          <a:xfrm>
            <a:off x="5708526" y="1550734"/>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5" name="Chart 44">
            <a:extLst>
              <a:ext uri="{FF2B5EF4-FFF2-40B4-BE49-F238E27FC236}">
                <a16:creationId xmlns:a16="http://schemas.microsoft.com/office/drawing/2014/main" id="{D75C0A85-0F1A-4738-B576-F1BE91500DA3}"/>
              </a:ext>
            </a:extLst>
          </p:cNvPr>
          <p:cNvGraphicFramePr/>
          <p:nvPr>
            <p:extLst>
              <p:ext uri="{D42A27DB-BD31-4B8C-83A1-F6EECF244321}">
                <p14:modId xmlns:p14="http://schemas.microsoft.com/office/powerpoint/2010/main" val="4147728316"/>
              </p:ext>
            </p:extLst>
          </p:nvPr>
        </p:nvGraphicFramePr>
        <p:xfrm>
          <a:off x="550155" y="1255292"/>
          <a:ext cx="1440395" cy="1440395"/>
        </p:xfrm>
        <a:graphic>
          <a:graphicData uri="http://schemas.openxmlformats.org/drawingml/2006/chart">
            <c:chart xmlns:c="http://schemas.openxmlformats.org/drawingml/2006/chart" xmlns:r="http://schemas.openxmlformats.org/officeDocument/2006/relationships" r:id="rId6"/>
          </a:graphicData>
        </a:graphic>
      </p:graphicFrame>
      <p:sp>
        <p:nvSpPr>
          <p:cNvPr id="46" name="Oval 45">
            <a:extLst>
              <a:ext uri="{FF2B5EF4-FFF2-40B4-BE49-F238E27FC236}">
                <a16:creationId xmlns:a16="http://schemas.microsoft.com/office/drawing/2014/main" id="{F7B1FD49-F804-45E7-9CE2-B97DF830DC18}"/>
              </a:ext>
            </a:extLst>
          </p:cNvPr>
          <p:cNvSpPr/>
          <p:nvPr/>
        </p:nvSpPr>
        <p:spPr>
          <a:xfrm>
            <a:off x="826732" y="1526878"/>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D92C2DAD-A9BE-4032-BF3A-6FC61532E243}"/>
              </a:ext>
            </a:extLst>
          </p:cNvPr>
          <p:cNvGrpSpPr/>
          <p:nvPr/>
        </p:nvGrpSpPr>
        <p:grpSpPr>
          <a:xfrm rot="6300000">
            <a:off x="3369798" y="1634411"/>
            <a:ext cx="682155" cy="682154"/>
            <a:chOff x="1343788" y="2719249"/>
            <a:chExt cx="1239078" cy="1239077"/>
          </a:xfrm>
        </p:grpSpPr>
        <p:sp>
          <p:nvSpPr>
            <p:cNvPr id="53" name="Oval 52">
              <a:extLst>
                <a:ext uri="{FF2B5EF4-FFF2-40B4-BE49-F238E27FC236}">
                  <a16:creationId xmlns:a16="http://schemas.microsoft.com/office/drawing/2014/main" id="{4E703AAA-A82A-4476-A481-637D383609DB}"/>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BFC519FD-4D18-437C-AADB-04601B3A11B0}"/>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C5A44B0D-2B16-441D-93F3-24770BE89D9B}"/>
              </a:ext>
            </a:extLst>
          </p:cNvPr>
          <p:cNvGrpSpPr/>
          <p:nvPr/>
        </p:nvGrpSpPr>
        <p:grpSpPr>
          <a:xfrm rot="2700000">
            <a:off x="5808950" y="1643487"/>
            <a:ext cx="682154" cy="682153"/>
            <a:chOff x="1343788" y="2719249"/>
            <a:chExt cx="1239078" cy="1239077"/>
          </a:xfrm>
        </p:grpSpPr>
        <p:sp>
          <p:nvSpPr>
            <p:cNvPr id="56" name="Oval 55">
              <a:extLst>
                <a:ext uri="{FF2B5EF4-FFF2-40B4-BE49-F238E27FC236}">
                  <a16:creationId xmlns:a16="http://schemas.microsoft.com/office/drawing/2014/main" id="{4B7948A1-FFE5-4DDA-A315-FD7E558AD85F}"/>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10E5B46E-F79E-4A40-BD0B-2C568CCC0044}"/>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2833736D-C606-4EC5-8871-DD2F819A38A3}"/>
              </a:ext>
            </a:extLst>
          </p:cNvPr>
          <p:cNvGrpSpPr/>
          <p:nvPr/>
        </p:nvGrpSpPr>
        <p:grpSpPr>
          <a:xfrm rot="4500000">
            <a:off x="929274" y="1627324"/>
            <a:ext cx="682155" cy="682154"/>
            <a:chOff x="1343788" y="2719249"/>
            <a:chExt cx="1239078" cy="1239077"/>
          </a:xfrm>
        </p:grpSpPr>
        <p:sp>
          <p:nvSpPr>
            <p:cNvPr id="59" name="Oval 58">
              <a:extLst>
                <a:ext uri="{FF2B5EF4-FFF2-40B4-BE49-F238E27FC236}">
                  <a16:creationId xmlns:a16="http://schemas.microsoft.com/office/drawing/2014/main" id="{09516C8B-76B5-4ED8-AC32-6955EC32577E}"/>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31CC04FA-A154-4FB7-AEAE-E4D536295646}"/>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21C4597A-D75E-4881-875C-6FFAB90B92F3}"/>
              </a:ext>
            </a:extLst>
          </p:cNvPr>
          <p:cNvSpPr txBox="1"/>
          <p:nvPr/>
        </p:nvSpPr>
        <p:spPr>
          <a:xfrm>
            <a:off x="256462" y="2605372"/>
            <a:ext cx="2102709" cy="523220"/>
          </a:xfrm>
          <a:prstGeom prst="rect">
            <a:avLst/>
          </a:prstGeom>
          <a:noFill/>
        </p:spPr>
        <p:txBody>
          <a:bodyPr wrap="square" rtlCol="0">
            <a:spAutoFit/>
          </a:bodyPr>
          <a:lstStyle/>
          <a:p>
            <a:pPr algn="ctr"/>
            <a:r>
              <a:rPr lang="en-US" sz="2800" b="1" dirty="0">
                <a:latin typeface="+mj-lt"/>
              </a:rPr>
              <a:t>-6.75 dB</a:t>
            </a:r>
          </a:p>
        </p:txBody>
      </p:sp>
      <p:sp>
        <p:nvSpPr>
          <p:cNvPr id="62" name="TextBox 61">
            <a:extLst>
              <a:ext uri="{FF2B5EF4-FFF2-40B4-BE49-F238E27FC236}">
                <a16:creationId xmlns:a16="http://schemas.microsoft.com/office/drawing/2014/main" id="{2D4DCEB6-6D5E-412F-9FE4-A016BBFAEA52}"/>
              </a:ext>
            </a:extLst>
          </p:cNvPr>
          <p:cNvSpPr txBox="1"/>
          <p:nvPr/>
        </p:nvSpPr>
        <p:spPr>
          <a:xfrm>
            <a:off x="2736231" y="2575038"/>
            <a:ext cx="1958436" cy="523220"/>
          </a:xfrm>
          <a:prstGeom prst="rect">
            <a:avLst/>
          </a:prstGeom>
          <a:noFill/>
        </p:spPr>
        <p:txBody>
          <a:bodyPr wrap="square" rtlCol="0">
            <a:spAutoFit/>
          </a:bodyPr>
          <a:lstStyle/>
          <a:p>
            <a:pPr algn="ctr"/>
            <a:r>
              <a:rPr lang="en-US" sz="2800" b="1" dirty="0">
                <a:latin typeface="+mj-lt"/>
              </a:rPr>
              <a:t>-6.70 dB</a:t>
            </a:r>
          </a:p>
        </p:txBody>
      </p:sp>
      <p:sp>
        <p:nvSpPr>
          <p:cNvPr id="63" name="TextBox 62">
            <a:extLst>
              <a:ext uri="{FF2B5EF4-FFF2-40B4-BE49-F238E27FC236}">
                <a16:creationId xmlns:a16="http://schemas.microsoft.com/office/drawing/2014/main" id="{5F3584BA-4AE7-45FA-B187-19ADA5094E5E}"/>
              </a:ext>
            </a:extLst>
          </p:cNvPr>
          <p:cNvSpPr txBox="1"/>
          <p:nvPr/>
        </p:nvSpPr>
        <p:spPr>
          <a:xfrm>
            <a:off x="5188626" y="2605372"/>
            <a:ext cx="1922801" cy="523220"/>
          </a:xfrm>
          <a:prstGeom prst="rect">
            <a:avLst/>
          </a:prstGeom>
          <a:noFill/>
        </p:spPr>
        <p:txBody>
          <a:bodyPr wrap="square" rtlCol="0">
            <a:spAutoFit/>
          </a:bodyPr>
          <a:lstStyle/>
          <a:p>
            <a:pPr algn="ctr"/>
            <a:r>
              <a:rPr lang="en-US" sz="2800" b="1" dirty="0">
                <a:latin typeface="+mj-lt"/>
              </a:rPr>
              <a:t>-6.84 dB</a:t>
            </a:r>
          </a:p>
        </p:txBody>
      </p:sp>
      <p:sp>
        <p:nvSpPr>
          <p:cNvPr id="64" name="TextBox 63">
            <a:extLst>
              <a:ext uri="{FF2B5EF4-FFF2-40B4-BE49-F238E27FC236}">
                <a16:creationId xmlns:a16="http://schemas.microsoft.com/office/drawing/2014/main" id="{A0331C1D-14C9-418D-9D31-BD333D3C478F}"/>
              </a:ext>
            </a:extLst>
          </p:cNvPr>
          <p:cNvSpPr txBox="1"/>
          <p:nvPr/>
        </p:nvSpPr>
        <p:spPr>
          <a:xfrm>
            <a:off x="7573379" y="2593151"/>
            <a:ext cx="1803377" cy="523220"/>
          </a:xfrm>
          <a:prstGeom prst="rect">
            <a:avLst/>
          </a:prstGeom>
          <a:noFill/>
        </p:spPr>
        <p:txBody>
          <a:bodyPr wrap="square" rtlCol="0">
            <a:spAutoFit/>
          </a:bodyPr>
          <a:lstStyle/>
          <a:p>
            <a:pPr algn="ctr"/>
            <a:r>
              <a:rPr lang="en-US" sz="2800" b="1" dirty="0">
                <a:latin typeface="+mj-lt"/>
              </a:rPr>
              <a:t>-6.87 dB</a:t>
            </a:r>
          </a:p>
        </p:txBody>
      </p:sp>
      <p:sp>
        <p:nvSpPr>
          <p:cNvPr id="66" name="TextBox 65">
            <a:extLst>
              <a:ext uri="{FF2B5EF4-FFF2-40B4-BE49-F238E27FC236}">
                <a16:creationId xmlns:a16="http://schemas.microsoft.com/office/drawing/2014/main" id="{2D8AAF87-7D3B-493A-B201-BF5B094D8691}"/>
              </a:ext>
            </a:extLst>
          </p:cNvPr>
          <p:cNvSpPr txBox="1"/>
          <p:nvPr/>
        </p:nvSpPr>
        <p:spPr>
          <a:xfrm>
            <a:off x="3095840" y="3269000"/>
            <a:ext cx="1230076" cy="338554"/>
          </a:xfrm>
          <a:prstGeom prst="rect">
            <a:avLst/>
          </a:prstGeom>
          <a:noFill/>
        </p:spPr>
        <p:txBody>
          <a:bodyPr wrap="square" rtlCol="0">
            <a:spAutoFit/>
          </a:bodyPr>
          <a:lstStyle/>
          <a:p>
            <a:pPr algn="ctr"/>
            <a:r>
              <a:rPr lang="en-US" sz="1600" b="1" dirty="0">
                <a:latin typeface="+mj-lt"/>
              </a:rPr>
              <a:t>2018</a:t>
            </a:r>
          </a:p>
        </p:txBody>
      </p:sp>
      <p:sp>
        <p:nvSpPr>
          <p:cNvPr id="67" name="TextBox 66">
            <a:extLst>
              <a:ext uri="{FF2B5EF4-FFF2-40B4-BE49-F238E27FC236}">
                <a16:creationId xmlns:a16="http://schemas.microsoft.com/office/drawing/2014/main" id="{2DE8527E-66E1-41AC-9EAC-2C6E7DA707DB}"/>
              </a:ext>
            </a:extLst>
          </p:cNvPr>
          <p:cNvSpPr txBox="1"/>
          <p:nvPr/>
        </p:nvSpPr>
        <p:spPr>
          <a:xfrm>
            <a:off x="5429831" y="3280869"/>
            <a:ext cx="1343188" cy="338554"/>
          </a:xfrm>
          <a:prstGeom prst="rect">
            <a:avLst/>
          </a:prstGeom>
          <a:noFill/>
        </p:spPr>
        <p:txBody>
          <a:bodyPr wrap="square" rtlCol="0">
            <a:spAutoFit/>
          </a:bodyPr>
          <a:lstStyle/>
          <a:p>
            <a:pPr algn="ctr"/>
            <a:r>
              <a:rPr lang="en-US" sz="1600" b="1" dirty="0">
                <a:latin typeface="+mj-lt"/>
              </a:rPr>
              <a:t>2019</a:t>
            </a:r>
          </a:p>
        </p:txBody>
      </p:sp>
      <p:sp>
        <p:nvSpPr>
          <p:cNvPr id="68" name="TextBox 67">
            <a:extLst>
              <a:ext uri="{FF2B5EF4-FFF2-40B4-BE49-F238E27FC236}">
                <a16:creationId xmlns:a16="http://schemas.microsoft.com/office/drawing/2014/main" id="{758FEE2D-7B64-4268-9F82-3400F154467A}"/>
              </a:ext>
            </a:extLst>
          </p:cNvPr>
          <p:cNvSpPr txBox="1"/>
          <p:nvPr/>
        </p:nvSpPr>
        <p:spPr>
          <a:xfrm>
            <a:off x="8031449" y="3238667"/>
            <a:ext cx="1076416" cy="338554"/>
          </a:xfrm>
          <a:prstGeom prst="rect">
            <a:avLst/>
          </a:prstGeom>
          <a:noFill/>
        </p:spPr>
        <p:txBody>
          <a:bodyPr wrap="square" rtlCol="0">
            <a:spAutoFit/>
          </a:bodyPr>
          <a:lstStyle/>
          <a:p>
            <a:pPr algn="ctr"/>
            <a:r>
              <a:rPr lang="en-US" sz="1600" b="1" dirty="0">
                <a:latin typeface="+mj-lt"/>
              </a:rPr>
              <a:t>2020</a:t>
            </a:r>
          </a:p>
        </p:txBody>
      </p:sp>
      <p:sp>
        <p:nvSpPr>
          <p:cNvPr id="42" name="TextBox 41">
            <a:extLst>
              <a:ext uri="{FF2B5EF4-FFF2-40B4-BE49-F238E27FC236}">
                <a16:creationId xmlns:a16="http://schemas.microsoft.com/office/drawing/2014/main" id="{00B154B3-E5B2-CB4F-A372-CDCA4D0B46EC}"/>
              </a:ext>
            </a:extLst>
          </p:cNvPr>
          <p:cNvSpPr txBox="1"/>
          <p:nvPr/>
        </p:nvSpPr>
        <p:spPr>
          <a:xfrm>
            <a:off x="9934406" y="2605372"/>
            <a:ext cx="1803377" cy="523220"/>
          </a:xfrm>
          <a:prstGeom prst="rect">
            <a:avLst/>
          </a:prstGeom>
          <a:noFill/>
        </p:spPr>
        <p:txBody>
          <a:bodyPr wrap="square" rtlCol="0">
            <a:spAutoFit/>
          </a:bodyPr>
          <a:lstStyle/>
          <a:p>
            <a:pPr algn="ctr"/>
            <a:r>
              <a:rPr lang="en-US" sz="2800" b="1" dirty="0">
                <a:latin typeface="+mj-lt"/>
              </a:rPr>
              <a:t>-7.04 dB</a:t>
            </a:r>
          </a:p>
        </p:txBody>
      </p:sp>
      <p:sp>
        <p:nvSpPr>
          <p:cNvPr id="43" name="TextBox 42">
            <a:extLst>
              <a:ext uri="{FF2B5EF4-FFF2-40B4-BE49-F238E27FC236}">
                <a16:creationId xmlns:a16="http://schemas.microsoft.com/office/drawing/2014/main" id="{7050D485-3C38-3544-B720-191F83386E94}"/>
              </a:ext>
            </a:extLst>
          </p:cNvPr>
          <p:cNvSpPr txBox="1"/>
          <p:nvPr/>
        </p:nvSpPr>
        <p:spPr>
          <a:xfrm>
            <a:off x="10392476" y="3208191"/>
            <a:ext cx="1076416" cy="338554"/>
          </a:xfrm>
          <a:prstGeom prst="rect">
            <a:avLst/>
          </a:prstGeom>
          <a:noFill/>
        </p:spPr>
        <p:txBody>
          <a:bodyPr wrap="square" rtlCol="0">
            <a:spAutoFit/>
          </a:bodyPr>
          <a:lstStyle/>
          <a:p>
            <a:pPr algn="ctr"/>
            <a:r>
              <a:rPr lang="en-US" sz="1600" b="1" dirty="0">
                <a:latin typeface="+mj-lt"/>
              </a:rPr>
              <a:t>2021</a:t>
            </a:r>
          </a:p>
        </p:txBody>
      </p:sp>
      <p:pic>
        <p:nvPicPr>
          <p:cNvPr id="5" name="Picture 4" descr="Chart, line chart&#10;&#10;Description automatically generated">
            <a:extLst>
              <a:ext uri="{FF2B5EF4-FFF2-40B4-BE49-F238E27FC236}">
                <a16:creationId xmlns:a16="http://schemas.microsoft.com/office/drawing/2014/main" id="{AA1FD9B9-65F2-4E49-9AA0-ECBC0E95C6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59" y="3705880"/>
            <a:ext cx="11549576" cy="2946400"/>
          </a:xfrm>
          <a:prstGeom prst="rect">
            <a:avLst/>
          </a:prstGeom>
        </p:spPr>
      </p:pic>
      <p:sp>
        <p:nvSpPr>
          <p:cNvPr id="65" name="TextBox 64">
            <a:extLst>
              <a:ext uri="{FF2B5EF4-FFF2-40B4-BE49-F238E27FC236}">
                <a16:creationId xmlns:a16="http://schemas.microsoft.com/office/drawing/2014/main" id="{D3F07FBC-7AC7-482D-91F2-600E4F6378BD}"/>
              </a:ext>
            </a:extLst>
          </p:cNvPr>
          <p:cNvSpPr txBox="1"/>
          <p:nvPr/>
        </p:nvSpPr>
        <p:spPr>
          <a:xfrm>
            <a:off x="760585" y="3230877"/>
            <a:ext cx="1076416" cy="338554"/>
          </a:xfrm>
          <a:prstGeom prst="rect">
            <a:avLst/>
          </a:prstGeom>
          <a:noFill/>
        </p:spPr>
        <p:txBody>
          <a:bodyPr wrap="square" rtlCol="0">
            <a:spAutoFit/>
          </a:bodyPr>
          <a:lstStyle/>
          <a:p>
            <a:pPr algn="ctr"/>
            <a:r>
              <a:rPr lang="en-US" sz="1600" b="1" dirty="0">
                <a:latin typeface="+mj-lt"/>
              </a:rPr>
              <a:t>2017</a:t>
            </a:r>
          </a:p>
        </p:txBody>
      </p:sp>
      <p:graphicFrame>
        <p:nvGraphicFramePr>
          <p:cNvPr id="47" name="Chart 46">
            <a:extLst>
              <a:ext uri="{FF2B5EF4-FFF2-40B4-BE49-F238E27FC236}">
                <a16:creationId xmlns:a16="http://schemas.microsoft.com/office/drawing/2014/main" id="{7CEC389B-8341-FC42-A68D-6728F579ED44}"/>
              </a:ext>
            </a:extLst>
          </p:cNvPr>
          <p:cNvGraphicFramePr/>
          <p:nvPr>
            <p:extLst>
              <p:ext uri="{D42A27DB-BD31-4B8C-83A1-F6EECF244321}">
                <p14:modId xmlns:p14="http://schemas.microsoft.com/office/powerpoint/2010/main" val="1864043174"/>
              </p:ext>
            </p:extLst>
          </p:nvPr>
        </p:nvGraphicFramePr>
        <p:xfrm>
          <a:off x="7773415" y="1255292"/>
          <a:ext cx="1440395" cy="1440395"/>
        </p:xfrm>
        <a:graphic>
          <a:graphicData uri="http://schemas.openxmlformats.org/drawingml/2006/chart">
            <c:chart xmlns:c="http://schemas.openxmlformats.org/drawingml/2006/chart" xmlns:r="http://schemas.openxmlformats.org/officeDocument/2006/relationships" r:id="rId8"/>
          </a:graphicData>
        </a:graphic>
      </p:graphicFrame>
      <p:sp>
        <p:nvSpPr>
          <p:cNvPr id="48" name="Oval 47">
            <a:extLst>
              <a:ext uri="{FF2B5EF4-FFF2-40B4-BE49-F238E27FC236}">
                <a16:creationId xmlns:a16="http://schemas.microsoft.com/office/drawing/2014/main" id="{736C689A-512D-AA44-BEA8-1F1D979CF1C4}"/>
              </a:ext>
            </a:extLst>
          </p:cNvPr>
          <p:cNvSpPr/>
          <p:nvPr/>
        </p:nvSpPr>
        <p:spPr>
          <a:xfrm>
            <a:off x="8052110" y="1536666"/>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1BEF233E-9BEA-5540-9396-F0F9A367E23A}"/>
              </a:ext>
            </a:extLst>
          </p:cNvPr>
          <p:cNvGrpSpPr/>
          <p:nvPr/>
        </p:nvGrpSpPr>
        <p:grpSpPr>
          <a:xfrm rot="2700000">
            <a:off x="8152534" y="1629419"/>
            <a:ext cx="682154" cy="682153"/>
            <a:chOff x="1343788" y="2719249"/>
            <a:chExt cx="1239078" cy="1239077"/>
          </a:xfrm>
        </p:grpSpPr>
        <p:sp>
          <p:nvSpPr>
            <p:cNvPr id="50" name="Oval 49">
              <a:extLst>
                <a:ext uri="{FF2B5EF4-FFF2-40B4-BE49-F238E27FC236}">
                  <a16:creationId xmlns:a16="http://schemas.microsoft.com/office/drawing/2014/main" id="{AD8D4755-1AB2-7343-A0EC-6E67B2DA4E27}"/>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6">
              <a:extLst>
                <a:ext uri="{FF2B5EF4-FFF2-40B4-BE49-F238E27FC236}">
                  <a16:creationId xmlns:a16="http://schemas.microsoft.com/office/drawing/2014/main" id="{767E969E-69B7-FA48-94E7-AE3C624A5873}"/>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18572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0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100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nodeType="withEffect">
                                  <p:stCondLst>
                                    <p:cond delay="100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8" presetClass="emph" presetSubtype="0" fill="hold" nodeType="withEffect">
                                  <p:stCondLst>
                                    <p:cond delay="1500"/>
                                  </p:stCondLst>
                                  <p:childTnLst>
                                    <p:animRot by="21600000">
                                      <p:cBhvr>
                                        <p:cTn id="33" dur="1000" fill="hold"/>
                                        <p:tgtEl>
                                          <p:spTgt spid="11"/>
                                        </p:tgtEl>
                                        <p:attrNameLst>
                                          <p:attrName>r</p:attrName>
                                        </p:attrNameLst>
                                      </p:cBhvr>
                                    </p:animRot>
                                  </p:childTnLst>
                                </p:cTn>
                              </p:par>
                              <p:par>
                                <p:cTn id="34" presetID="8" presetClass="emph" presetSubtype="0" fill="hold" nodeType="withEffect">
                                  <p:stCondLst>
                                    <p:cond delay="1500"/>
                                  </p:stCondLst>
                                  <p:childTnLst>
                                    <p:animRot by="21600000">
                                      <p:cBhvr>
                                        <p:cTn id="35" dur="1000" fill="hold"/>
                                        <p:tgtEl>
                                          <p:spTgt spid="52"/>
                                        </p:tgtEl>
                                        <p:attrNameLst>
                                          <p:attrName>r</p:attrName>
                                        </p:attrNameLst>
                                      </p:cBhvr>
                                    </p:animRot>
                                  </p:childTnLst>
                                </p:cTn>
                              </p:par>
                              <p:par>
                                <p:cTn id="36" presetID="8" presetClass="emph" presetSubtype="0" fill="hold" nodeType="withEffect">
                                  <p:stCondLst>
                                    <p:cond delay="1500"/>
                                  </p:stCondLst>
                                  <p:childTnLst>
                                    <p:animRot by="21600000">
                                      <p:cBhvr>
                                        <p:cTn id="37" dur="1000" fill="hold"/>
                                        <p:tgtEl>
                                          <p:spTgt spid="55"/>
                                        </p:tgtEl>
                                        <p:attrNameLst>
                                          <p:attrName>r</p:attrName>
                                        </p:attrNameLst>
                                      </p:cBhvr>
                                    </p:animRot>
                                  </p:childTnLst>
                                </p:cTn>
                              </p:par>
                              <p:par>
                                <p:cTn id="38" presetID="8" presetClass="emph" presetSubtype="0" fill="hold" nodeType="withEffect">
                                  <p:stCondLst>
                                    <p:cond delay="1500"/>
                                  </p:stCondLst>
                                  <p:childTnLst>
                                    <p:animRot by="21600000">
                                      <p:cBhvr>
                                        <p:cTn id="39" dur="1000" fill="hold"/>
                                        <p:tgtEl>
                                          <p:spTgt spid="58"/>
                                        </p:tgtEl>
                                        <p:attrNameLst>
                                          <p:attrName>r</p:attrName>
                                        </p:attrNameLst>
                                      </p:cBhvr>
                                    </p:animRot>
                                  </p:childTnLst>
                                </p:cTn>
                              </p:par>
                              <p:par>
                                <p:cTn id="40" presetID="10" presetClass="entr" presetSubtype="0" fill="hold" grpId="0" nodeType="withEffect">
                                  <p:stCondLst>
                                    <p:cond delay="2500"/>
                                  </p:stCondLst>
                                  <p:childTnLst>
                                    <p:set>
                                      <p:cBhvr>
                                        <p:cTn id="41" dur="1" fill="hold">
                                          <p:stCondLst>
                                            <p:cond delay="0"/>
                                          </p:stCondLst>
                                        </p:cTn>
                                        <p:tgtEl>
                                          <p:spTgt spid="121"/>
                                        </p:tgtEl>
                                        <p:attrNameLst>
                                          <p:attrName>style.visibility</p:attrName>
                                        </p:attrNameLst>
                                      </p:cBhvr>
                                      <p:to>
                                        <p:strVal val="visible"/>
                                      </p:to>
                                    </p:set>
                                    <p:animEffect transition="in" filter="fade">
                                      <p:cBhvr>
                                        <p:cTn id="42" dur="500"/>
                                        <p:tgtEl>
                                          <p:spTgt spid="121"/>
                                        </p:tgtEl>
                                      </p:cBhvr>
                                    </p:animEffect>
                                  </p:childTnLst>
                                </p:cTn>
                              </p:par>
                              <p:par>
                                <p:cTn id="43" presetID="10" presetClass="entr" presetSubtype="0" fill="hold" grpId="0" nodeType="withEffect">
                                  <p:stCondLst>
                                    <p:cond delay="250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grpId="0" nodeType="withEffect">
                                  <p:stCondLst>
                                    <p:cond delay="250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250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grpId="0" nodeType="withEffect">
                                  <p:stCondLst>
                                    <p:cond delay="300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300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par>
                                <p:cTn id="58" presetID="10" presetClass="entr" presetSubtype="0" fill="hold" grpId="0" nodeType="withEffect">
                                  <p:stCondLst>
                                    <p:cond delay="300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10" presetClass="entr" presetSubtype="0" fill="hold" grpId="0" nodeType="withEffect">
                                  <p:stCondLst>
                                    <p:cond delay="300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par>
                                <p:cTn id="64" presetID="10" presetClass="entr" presetSubtype="0" fill="hold" grpId="0" nodeType="withEffect">
                                  <p:stCondLst>
                                    <p:cond delay="350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grpId="0" nodeType="withEffect">
                                  <p:stCondLst>
                                    <p:cond delay="3500"/>
                                  </p:stCondLst>
                                  <p:childTnLst>
                                    <p:set>
                                      <p:cBhvr>
                                        <p:cTn id="68" dur="1" fill="hold">
                                          <p:stCondLst>
                                            <p:cond delay="0"/>
                                          </p:stCondLst>
                                        </p:cTn>
                                        <p:tgtEl>
                                          <p:spTgt spid="66"/>
                                        </p:tgtEl>
                                        <p:attrNameLst>
                                          <p:attrName>style.visibility</p:attrName>
                                        </p:attrNameLst>
                                      </p:cBhvr>
                                      <p:to>
                                        <p:strVal val="visible"/>
                                      </p:to>
                                    </p:set>
                                    <p:animEffect transition="in" filter="fade">
                                      <p:cBhvr>
                                        <p:cTn id="69" dur="500"/>
                                        <p:tgtEl>
                                          <p:spTgt spid="66"/>
                                        </p:tgtEl>
                                      </p:cBhvr>
                                    </p:animEffect>
                                  </p:childTnLst>
                                </p:cTn>
                              </p:par>
                              <p:par>
                                <p:cTn id="70" presetID="10" presetClass="entr" presetSubtype="0" fill="hold" grpId="0" nodeType="withEffect">
                                  <p:stCondLst>
                                    <p:cond delay="3500"/>
                                  </p:stCondLst>
                                  <p:childTnLst>
                                    <p:set>
                                      <p:cBhvr>
                                        <p:cTn id="71" dur="1" fill="hold">
                                          <p:stCondLst>
                                            <p:cond delay="0"/>
                                          </p:stCondLst>
                                        </p:cTn>
                                        <p:tgtEl>
                                          <p:spTgt spid="67"/>
                                        </p:tgtEl>
                                        <p:attrNameLst>
                                          <p:attrName>style.visibility</p:attrName>
                                        </p:attrNameLst>
                                      </p:cBhvr>
                                      <p:to>
                                        <p:strVal val="visible"/>
                                      </p:to>
                                    </p:set>
                                    <p:animEffect transition="in" filter="fade">
                                      <p:cBhvr>
                                        <p:cTn id="72" dur="500"/>
                                        <p:tgtEl>
                                          <p:spTgt spid="67"/>
                                        </p:tgtEl>
                                      </p:cBhvr>
                                    </p:animEffect>
                                  </p:childTnLst>
                                </p:cTn>
                              </p:par>
                              <p:par>
                                <p:cTn id="73" presetID="10" presetClass="entr" presetSubtype="0" fill="hold" grpId="0" nodeType="withEffect">
                                  <p:stCondLst>
                                    <p:cond delay="3500"/>
                                  </p:stCondLst>
                                  <p:childTnLst>
                                    <p:set>
                                      <p:cBhvr>
                                        <p:cTn id="74" dur="1" fill="hold">
                                          <p:stCondLst>
                                            <p:cond delay="0"/>
                                          </p:stCondLst>
                                        </p:cTn>
                                        <p:tgtEl>
                                          <p:spTgt spid="68"/>
                                        </p:tgtEl>
                                        <p:attrNameLst>
                                          <p:attrName>style.visibility</p:attrName>
                                        </p:attrNameLst>
                                      </p:cBhvr>
                                      <p:to>
                                        <p:strVal val="visible"/>
                                      </p:to>
                                    </p:set>
                                    <p:animEffect transition="in" filter="fade">
                                      <p:cBhvr>
                                        <p:cTn id="75" dur="500"/>
                                        <p:tgtEl>
                                          <p:spTgt spid="68"/>
                                        </p:tgtEl>
                                      </p:cBhvr>
                                    </p:animEffect>
                                  </p:childTnLst>
                                </p:cTn>
                              </p:par>
                              <p:par>
                                <p:cTn id="76" presetID="10" presetClass="entr" presetSubtype="0" fill="hold" grpId="0" nodeType="withEffect">
                                  <p:stCondLst>
                                    <p:cond delay="300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childTnLst>
                                </p:cTn>
                              </p:par>
                              <p:par>
                                <p:cTn id="79" presetID="10" presetClass="entr" presetSubtype="0" fill="hold" grpId="0" nodeType="withEffect">
                                  <p:stCondLst>
                                    <p:cond delay="350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48"/>
                                        </p:tgtEl>
                                        <p:attrNameLst>
                                          <p:attrName>style.visibility</p:attrName>
                                        </p:attrNameLst>
                                      </p:cBhvr>
                                      <p:to>
                                        <p:strVal val="visible"/>
                                      </p:to>
                                    </p:set>
                                    <p:animEffect transition="in" filter="fade">
                                      <p:cBhvr>
                                        <p:cTn id="84" dur="500"/>
                                        <p:tgtEl>
                                          <p:spTgt spid="48"/>
                                        </p:tgtEl>
                                      </p:cBhvr>
                                    </p:animEffect>
                                  </p:childTnLst>
                                </p:cTn>
                              </p:par>
                              <p:par>
                                <p:cTn id="85" presetID="10" presetClass="entr" presetSubtype="0" fill="hold" nodeType="withEffect">
                                  <p:stCondLst>
                                    <p:cond delay="100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par>
                                <p:cTn id="88" presetID="8" presetClass="emph" presetSubtype="0" fill="hold" nodeType="withEffect">
                                  <p:stCondLst>
                                    <p:cond delay="1500"/>
                                  </p:stCondLst>
                                  <p:childTnLst>
                                    <p:animRot by="21600000">
                                      <p:cBhvr>
                                        <p:cTn id="89" dur="1000" fill="hold"/>
                                        <p:tgtEl>
                                          <p:spTgt spid="49"/>
                                        </p:tgtEl>
                                        <p:attrNameLst>
                                          <p:attrName>r</p:attrName>
                                        </p:attrNameLst>
                                      </p:cBhvr>
                                    </p:animRot>
                                  </p:childTnLst>
                                </p:cTn>
                              </p:par>
                              <p:par>
                                <p:cTn id="90" presetID="10" presetClass="entr" presetSubtype="0" fill="hold" grpId="0" nodeType="withEffect">
                                  <p:stCondLst>
                                    <p:cond delay="250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500"/>
                                        <p:tgtEl>
                                          <p:spTgt spid="47"/>
                                        </p:tgtEl>
                                      </p:cBhvr>
                                    </p:animEffect>
                                  </p:childTnLst>
                                </p:cTn>
                              </p:par>
                            </p:childTnLst>
                          </p:cTn>
                        </p:par>
                        <p:par>
                          <p:cTn id="93" fill="hold">
                            <p:stCondLst>
                              <p:cond delay="4000"/>
                            </p:stCondLst>
                            <p:childTnLst>
                              <p:par>
                                <p:cTn id="94" presetID="42" presetClass="entr" presetSubtype="0" fill="hold" nodeType="after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1000"/>
                                        <p:tgtEl>
                                          <p:spTgt spid="5"/>
                                        </p:tgtEl>
                                      </p:cBhvr>
                                    </p:animEffect>
                                    <p:anim calcmode="lin" valueType="num">
                                      <p:cBhvr>
                                        <p:cTn id="97" dur="1000" fill="hold"/>
                                        <p:tgtEl>
                                          <p:spTgt spid="5"/>
                                        </p:tgtEl>
                                        <p:attrNameLst>
                                          <p:attrName>ppt_x</p:attrName>
                                        </p:attrNameLst>
                                      </p:cBhvr>
                                      <p:tavLst>
                                        <p:tav tm="0">
                                          <p:val>
                                            <p:strVal val="#ppt_x"/>
                                          </p:val>
                                        </p:tav>
                                        <p:tav tm="100000">
                                          <p:val>
                                            <p:strVal val="#ppt_x"/>
                                          </p:val>
                                        </p:tav>
                                      </p:tavLst>
                                    </p:anim>
                                    <p:anim calcmode="lin" valueType="num">
                                      <p:cBhvr>
                                        <p:cTn id="9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21" grpId="0">
        <p:bldAsOne/>
      </p:bldGraphic>
      <p:bldP spid="7" grpId="0" animBg="1"/>
      <p:bldGraphic spid="33" grpId="0">
        <p:bldAsOne/>
      </p:bldGraphic>
      <p:bldP spid="34" grpId="0" animBg="1"/>
      <p:bldGraphic spid="39" grpId="0">
        <p:bldAsOne/>
      </p:bldGraphic>
      <p:bldP spid="40" grpId="0" animBg="1"/>
      <p:bldGraphic spid="45" grpId="0">
        <p:bldAsOne/>
      </p:bldGraphic>
      <p:bldP spid="46" grpId="0" animBg="1"/>
      <p:bldP spid="30" grpId="0"/>
      <p:bldP spid="62" grpId="0"/>
      <p:bldP spid="63" grpId="0"/>
      <p:bldP spid="64" grpId="0"/>
      <p:bldP spid="66" grpId="0"/>
      <p:bldP spid="67" grpId="0"/>
      <p:bldP spid="68" grpId="0"/>
      <p:bldP spid="42" grpId="0"/>
      <p:bldP spid="43" grpId="0"/>
      <p:bldP spid="65" grpId="0"/>
      <p:bldGraphic spid="47" grpId="0">
        <p:bldAsOne/>
      </p:bldGraphic>
      <p:bldP spid="4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89960" y="750776"/>
            <a:ext cx="9212079" cy="6141386"/>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810210" y="427610"/>
            <a:ext cx="8571578" cy="646331"/>
          </a:xfrm>
          <a:prstGeom prst="rect">
            <a:avLst/>
          </a:prstGeom>
          <a:noFill/>
        </p:spPr>
        <p:txBody>
          <a:bodyPr wrap="none" rtlCol="0" anchor="ctr">
            <a:spAutoFit/>
          </a:bodyPr>
          <a:lstStyle/>
          <a:p>
            <a:pPr algn="ctr"/>
            <a:r>
              <a:rPr lang="en-US" sz="3600" b="1" dirty="0">
                <a:latin typeface="+mj-lt"/>
              </a:rPr>
              <a:t>CORRELATION MATRIX OF FEATURES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Tree>
    <p:extLst>
      <p:ext uri="{BB962C8B-B14F-4D97-AF65-F5344CB8AC3E}">
        <p14:creationId xmlns:p14="http://schemas.microsoft.com/office/powerpoint/2010/main" val="4224903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A7ACFB1-C8FB-5F4E-8150-9B973E176899}"/>
              </a:ext>
            </a:extLst>
          </p:cNvPr>
          <p:cNvPicPr>
            <a:picLocks noChangeAspect="1"/>
          </p:cNvPicPr>
          <p:nvPr/>
        </p:nvPicPr>
        <p:blipFill rotWithShape="1">
          <a:blip r:embed="rId2">
            <a:extLst>
              <a:ext uri="{28A0092B-C50C-407E-A947-70E740481C1C}">
                <a14:useLocalDpi xmlns:a14="http://schemas.microsoft.com/office/drawing/2010/main" val="0"/>
              </a:ext>
            </a:extLst>
          </a:blip>
          <a:srcRect t="8616" b="3310"/>
          <a:stretch/>
        </p:blipFill>
        <p:spPr>
          <a:xfrm>
            <a:off x="4202272" y="121659"/>
            <a:ext cx="7666960" cy="6736341"/>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322768" y="295813"/>
            <a:ext cx="4607352" cy="646331"/>
          </a:xfrm>
          <a:prstGeom prst="rect">
            <a:avLst/>
          </a:prstGeom>
          <a:noFill/>
        </p:spPr>
        <p:txBody>
          <a:bodyPr wrap="none" rtlCol="0" anchor="ctr">
            <a:spAutoFit/>
          </a:bodyPr>
          <a:lstStyle/>
          <a:p>
            <a:pPr algn="ctr"/>
            <a:r>
              <a:rPr lang="en-US" sz="3600" b="1" dirty="0">
                <a:latin typeface="+mj-lt"/>
              </a:rPr>
              <a:t>KMEANS CLUSTERS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5" name="Picture 4" descr="Chart, scatter chart&#10;&#10;Description automatically generated">
            <a:extLst>
              <a:ext uri="{FF2B5EF4-FFF2-40B4-BE49-F238E27FC236}">
                <a16:creationId xmlns:a16="http://schemas.microsoft.com/office/drawing/2014/main" id="{D9E73EBC-1781-414C-BB85-78B620F43B12}"/>
              </a:ext>
            </a:extLst>
          </p:cNvPr>
          <p:cNvPicPr>
            <a:picLocks noChangeAspect="1"/>
          </p:cNvPicPr>
          <p:nvPr/>
        </p:nvPicPr>
        <p:blipFill rotWithShape="1">
          <a:blip r:embed="rId2">
            <a:extLst>
              <a:ext uri="{28A0092B-C50C-407E-A947-70E740481C1C}">
                <a14:useLocalDpi xmlns:a14="http://schemas.microsoft.com/office/drawing/2010/main" val="0"/>
              </a:ext>
            </a:extLst>
          </a:blip>
          <a:srcRect l="87994" b="90576"/>
          <a:stretch/>
        </p:blipFill>
        <p:spPr>
          <a:xfrm>
            <a:off x="4768948" y="5915856"/>
            <a:ext cx="825370" cy="646331"/>
          </a:xfrm>
          <a:prstGeom prst="rect">
            <a:avLst/>
          </a:prstGeom>
        </p:spPr>
      </p:pic>
      <p:sp>
        <p:nvSpPr>
          <p:cNvPr id="6" name="TextBox 5">
            <a:extLst>
              <a:ext uri="{FF2B5EF4-FFF2-40B4-BE49-F238E27FC236}">
                <a16:creationId xmlns:a16="http://schemas.microsoft.com/office/drawing/2014/main" id="{BB2F3329-7DD7-4E4D-962D-D08A835F27F9}"/>
              </a:ext>
            </a:extLst>
          </p:cNvPr>
          <p:cNvSpPr txBox="1"/>
          <p:nvPr/>
        </p:nvSpPr>
        <p:spPr>
          <a:xfrm>
            <a:off x="425135" y="1116298"/>
            <a:ext cx="3704605" cy="1046440"/>
          </a:xfrm>
          <a:prstGeom prst="rect">
            <a:avLst/>
          </a:prstGeom>
          <a:noFill/>
        </p:spPr>
        <p:txBody>
          <a:bodyPr wrap="square" rtlCol="0">
            <a:spAutoFit/>
          </a:bodyPr>
          <a:lstStyle/>
          <a:p>
            <a:r>
              <a:rPr lang="en-US" sz="2000" u="sng" dirty="0"/>
              <a:t>1</a:t>
            </a:r>
            <a:r>
              <a:rPr lang="en-US" sz="2000" u="sng" baseline="30000" dirty="0"/>
              <a:t>st</a:t>
            </a:r>
            <a:r>
              <a:rPr lang="en-US" sz="2000" u="sng" dirty="0"/>
              <a:t> Cluster</a:t>
            </a:r>
            <a:r>
              <a:rPr lang="en-US" sz="2000" dirty="0"/>
              <a:t>: </a:t>
            </a:r>
          </a:p>
          <a:p>
            <a:r>
              <a:rPr lang="en-US" sz="1400" dirty="0"/>
              <a:t>Mid-high </a:t>
            </a:r>
            <a:r>
              <a:rPr lang="en-US" sz="1400" dirty="0" err="1"/>
              <a:t>instrumentalness</a:t>
            </a:r>
            <a:endParaRPr lang="en-US" sz="1400" dirty="0"/>
          </a:p>
          <a:p>
            <a:r>
              <a:rPr lang="en-US" sz="1400" dirty="0"/>
              <a:t>Low-mid  liveness</a:t>
            </a:r>
          </a:p>
          <a:p>
            <a:r>
              <a:rPr lang="en-US" sz="1400" dirty="0"/>
              <a:t>Low-mid </a:t>
            </a:r>
            <a:r>
              <a:rPr lang="en-US" sz="1400" dirty="0" err="1"/>
              <a:t>speechiness</a:t>
            </a:r>
            <a:r>
              <a:rPr lang="en-US" sz="1400" dirty="0"/>
              <a:t> </a:t>
            </a:r>
          </a:p>
        </p:txBody>
      </p:sp>
      <p:sp>
        <p:nvSpPr>
          <p:cNvPr id="18" name="TextBox 17">
            <a:extLst>
              <a:ext uri="{FF2B5EF4-FFF2-40B4-BE49-F238E27FC236}">
                <a16:creationId xmlns:a16="http://schemas.microsoft.com/office/drawing/2014/main" id="{C4804619-D43F-1443-B404-B5908647DF7B}"/>
              </a:ext>
            </a:extLst>
          </p:cNvPr>
          <p:cNvSpPr txBox="1"/>
          <p:nvPr/>
        </p:nvSpPr>
        <p:spPr>
          <a:xfrm>
            <a:off x="814050" y="2371039"/>
            <a:ext cx="3704605" cy="1046440"/>
          </a:xfrm>
          <a:prstGeom prst="rect">
            <a:avLst/>
          </a:prstGeom>
          <a:noFill/>
        </p:spPr>
        <p:txBody>
          <a:bodyPr wrap="square" rtlCol="0">
            <a:spAutoFit/>
          </a:bodyPr>
          <a:lstStyle/>
          <a:p>
            <a:pPr algn="r"/>
            <a:r>
              <a:rPr lang="en-US" sz="2000" u="sng" dirty="0"/>
              <a:t>2</a:t>
            </a:r>
            <a:r>
              <a:rPr lang="en-US" sz="2000" u="sng" baseline="30000" dirty="0"/>
              <a:t>nd</a:t>
            </a:r>
            <a:r>
              <a:rPr lang="en-US" sz="2000" u="sng" dirty="0"/>
              <a:t> Cluster</a:t>
            </a:r>
            <a:r>
              <a:rPr lang="en-US" sz="2000" dirty="0"/>
              <a:t>: </a:t>
            </a:r>
          </a:p>
          <a:p>
            <a:pPr algn="r"/>
            <a:r>
              <a:rPr lang="en-US" sz="1400" dirty="0"/>
              <a:t>Low-mid </a:t>
            </a:r>
            <a:r>
              <a:rPr lang="en-US" sz="1400" dirty="0" err="1"/>
              <a:t>instrumentalness</a:t>
            </a:r>
            <a:endParaRPr lang="en-US" sz="1400" dirty="0"/>
          </a:p>
          <a:p>
            <a:pPr algn="r"/>
            <a:r>
              <a:rPr lang="en-US" sz="1400" dirty="0"/>
              <a:t>Low-mid  liveness</a:t>
            </a:r>
          </a:p>
          <a:p>
            <a:pPr algn="r"/>
            <a:r>
              <a:rPr lang="en-US" sz="1400" dirty="0"/>
              <a:t>Low-mid </a:t>
            </a:r>
            <a:r>
              <a:rPr lang="en-US" sz="1400" dirty="0" err="1"/>
              <a:t>speechiness</a:t>
            </a:r>
            <a:endParaRPr lang="en-US" sz="1400" dirty="0"/>
          </a:p>
        </p:txBody>
      </p:sp>
      <p:sp>
        <p:nvSpPr>
          <p:cNvPr id="19" name="TextBox 18">
            <a:extLst>
              <a:ext uri="{FF2B5EF4-FFF2-40B4-BE49-F238E27FC236}">
                <a16:creationId xmlns:a16="http://schemas.microsoft.com/office/drawing/2014/main" id="{4FE420EF-7837-9547-8618-3C75E757F5A8}"/>
              </a:ext>
            </a:extLst>
          </p:cNvPr>
          <p:cNvSpPr txBox="1"/>
          <p:nvPr/>
        </p:nvSpPr>
        <p:spPr>
          <a:xfrm>
            <a:off x="425135" y="3750992"/>
            <a:ext cx="3704605" cy="1046440"/>
          </a:xfrm>
          <a:prstGeom prst="rect">
            <a:avLst/>
          </a:prstGeom>
          <a:noFill/>
        </p:spPr>
        <p:txBody>
          <a:bodyPr wrap="square" rtlCol="0">
            <a:spAutoFit/>
          </a:bodyPr>
          <a:lstStyle/>
          <a:p>
            <a:r>
              <a:rPr lang="en-US" sz="2000" u="sng" dirty="0"/>
              <a:t>3</a:t>
            </a:r>
            <a:r>
              <a:rPr lang="en-US" sz="2000" u="sng" baseline="30000" dirty="0"/>
              <a:t>rd</a:t>
            </a:r>
            <a:r>
              <a:rPr lang="en-US" sz="2000" u="sng" dirty="0"/>
              <a:t>  Cluster</a:t>
            </a:r>
            <a:r>
              <a:rPr lang="en-US" sz="2000" dirty="0"/>
              <a:t>: </a:t>
            </a:r>
          </a:p>
          <a:p>
            <a:r>
              <a:rPr lang="en-US" sz="1400" dirty="0"/>
              <a:t>Low </a:t>
            </a:r>
            <a:r>
              <a:rPr lang="en-US" sz="1400" dirty="0" err="1"/>
              <a:t>instrumentalness</a:t>
            </a:r>
            <a:endParaRPr lang="en-US" sz="1400" dirty="0"/>
          </a:p>
          <a:p>
            <a:r>
              <a:rPr lang="en-US" sz="1400" dirty="0"/>
              <a:t>Low-mid  liveness</a:t>
            </a:r>
          </a:p>
          <a:p>
            <a:r>
              <a:rPr lang="en-US" sz="1400" dirty="0"/>
              <a:t>Mid-high </a:t>
            </a:r>
            <a:r>
              <a:rPr lang="en-US" sz="1400" dirty="0" err="1"/>
              <a:t>speechiness</a:t>
            </a:r>
            <a:endParaRPr lang="en-US" sz="1400" dirty="0"/>
          </a:p>
        </p:txBody>
      </p:sp>
      <p:sp>
        <p:nvSpPr>
          <p:cNvPr id="20" name="TextBox 19">
            <a:extLst>
              <a:ext uri="{FF2B5EF4-FFF2-40B4-BE49-F238E27FC236}">
                <a16:creationId xmlns:a16="http://schemas.microsoft.com/office/drawing/2014/main" id="{311C7762-A62C-4D48-BE98-501C749490E6}"/>
              </a:ext>
            </a:extLst>
          </p:cNvPr>
          <p:cNvSpPr txBox="1"/>
          <p:nvPr/>
        </p:nvSpPr>
        <p:spPr>
          <a:xfrm>
            <a:off x="814050" y="5189266"/>
            <a:ext cx="3704605" cy="1046440"/>
          </a:xfrm>
          <a:prstGeom prst="rect">
            <a:avLst/>
          </a:prstGeom>
          <a:noFill/>
        </p:spPr>
        <p:txBody>
          <a:bodyPr wrap="square" rtlCol="0">
            <a:spAutoFit/>
          </a:bodyPr>
          <a:lstStyle/>
          <a:p>
            <a:pPr algn="r"/>
            <a:r>
              <a:rPr lang="en-US" sz="2000" u="sng" dirty="0"/>
              <a:t>4</a:t>
            </a:r>
            <a:r>
              <a:rPr lang="en-US" sz="2000" u="sng" baseline="30000" dirty="0"/>
              <a:t>th</a:t>
            </a:r>
            <a:r>
              <a:rPr lang="en-US" sz="2000" u="sng" dirty="0"/>
              <a:t> Cluster</a:t>
            </a:r>
            <a:r>
              <a:rPr lang="en-US" sz="2000" dirty="0"/>
              <a:t>: </a:t>
            </a:r>
          </a:p>
          <a:p>
            <a:pPr algn="r"/>
            <a:r>
              <a:rPr lang="en-US" sz="1400" dirty="0"/>
              <a:t>Low </a:t>
            </a:r>
            <a:r>
              <a:rPr lang="en-US" sz="1400" dirty="0" err="1"/>
              <a:t>instrumentalness</a:t>
            </a:r>
            <a:endParaRPr lang="en-US" sz="1400" dirty="0"/>
          </a:p>
          <a:p>
            <a:pPr algn="r"/>
            <a:r>
              <a:rPr lang="en-US" sz="1400" dirty="0"/>
              <a:t>Mid-high  liveness</a:t>
            </a:r>
          </a:p>
          <a:p>
            <a:pPr algn="r"/>
            <a:r>
              <a:rPr lang="en-US" sz="1400" dirty="0"/>
              <a:t>Low-mid </a:t>
            </a:r>
            <a:r>
              <a:rPr lang="en-US" sz="1400" dirty="0" err="1"/>
              <a:t>speechiness</a:t>
            </a:r>
            <a:endParaRPr lang="en-US" sz="1400" dirty="0"/>
          </a:p>
        </p:txBody>
      </p:sp>
    </p:spTree>
    <p:extLst>
      <p:ext uri="{BB962C8B-B14F-4D97-AF65-F5344CB8AC3E}">
        <p14:creationId xmlns:p14="http://schemas.microsoft.com/office/powerpoint/2010/main" val="26704743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4" name="Picture 3" descr="Chart&#10;&#10;Description automatically generated">
            <a:extLst>
              <a:ext uri="{FF2B5EF4-FFF2-40B4-BE49-F238E27FC236}">
                <a16:creationId xmlns:a16="http://schemas.microsoft.com/office/drawing/2014/main" id="{728A7415-F1DF-D847-9F2E-9242CD8D6950}"/>
              </a:ext>
            </a:extLst>
          </p:cNvPr>
          <p:cNvPicPr>
            <a:picLocks noChangeAspect="1"/>
          </p:cNvPicPr>
          <p:nvPr/>
        </p:nvPicPr>
        <p:blipFill rotWithShape="1">
          <a:blip r:embed="rId3">
            <a:extLst>
              <a:ext uri="{28A0092B-C50C-407E-A947-70E740481C1C}">
                <a14:useLocalDpi xmlns:a14="http://schemas.microsoft.com/office/drawing/2010/main" val="0"/>
              </a:ext>
            </a:extLst>
          </a:blip>
          <a:srcRect t="6913"/>
          <a:stretch/>
        </p:blipFill>
        <p:spPr>
          <a:xfrm>
            <a:off x="0" y="15876"/>
            <a:ext cx="9814794" cy="6354989"/>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665294" y="6242448"/>
            <a:ext cx="11142794" cy="584775"/>
          </a:xfrm>
          <a:prstGeom prst="rect">
            <a:avLst/>
          </a:prstGeom>
          <a:noFill/>
        </p:spPr>
        <p:txBody>
          <a:bodyPr wrap="none" rtlCol="0" anchor="ctr">
            <a:spAutoFit/>
          </a:bodyPr>
          <a:lstStyle/>
          <a:p>
            <a:pPr algn="ctr"/>
            <a:r>
              <a:rPr lang="en-US" sz="3200" b="1" dirty="0">
                <a:latin typeface="+mj-lt"/>
              </a:rPr>
              <a:t>ALBUM COUNT PER CHART YEAR FOR HIP-HOP GENRE</a:t>
            </a:r>
          </a:p>
        </p:txBody>
      </p:sp>
      <p:pic>
        <p:nvPicPr>
          <p:cNvPr id="6" name="Picture 5" descr="A close-up of a document&#10;&#10;Description automatically generated with medium confidence">
            <a:extLst>
              <a:ext uri="{FF2B5EF4-FFF2-40B4-BE49-F238E27FC236}">
                <a16:creationId xmlns:a16="http://schemas.microsoft.com/office/drawing/2014/main" id="{6BA66649-9308-624F-B5E8-FA93C3F499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6997" y="994170"/>
            <a:ext cx="2235200" cy="3454400"/>
          </a:xfrm>
          <a:prstGeom prst="rect">
            <a:avLst/>
          </a:prstGeom>
        </p:spPr>
      </p:pic>
      <p:pic>
        <p:nvPicPr>
          <p:cNvPr id="8" name="Picture 7" descr="Text&#10;&#10;Description automatically generated">
            <a:extLst>
              <a:ext uri="{FF2B5EF4-FFF2-40B4-BE49-F238E27FC236}">
                <a16:creationId xmlns:a16="http://schemas.microsoft.com/office/drawing/2014/main" id="{7DAEE1C1-9CDA-EA41-8544-72DB9E136A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6941" y="2133992"/>
            <a:ext cx="2628900" cy="3975100"/>
          </a:xfrm>
          <a:prstGeom prst="rect">
            <a:avLst/>
          </a:prstGeom>
        </p:spPr>
      </p:pic>
    </p:spTree>
    <p:extLst>
      <p:ext uri="{BB962C8B-B14F-4D97-AF65-F5344CB8AC3E}">
        <p14:creationId xmlns:p14="http://schemas.microsoft.com/office/powerpoint/2010/main" val="2451445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CA3AB9-0ECC-4725-9FAC-E57FCC6A5D7D}"/>
              </a:ext>
            </a:extLst>
          </p:cNvPr>
          <p:cNvSpPr/>
          <p:nvPr/>
        </p:nvSpPr>
        <p:spPr>
          <a:xfrm>
            <a:off x="23447" y="3600788"/>
            <a:ext cx="12192000" cy="325721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EAA7ADB-18D2-40DC-BC99-50CB53134ACD}"/>
              </a:ext>
            </a:extLst>
          </p:cNvPr>
          <p:cNvSpPr>
            <a:spLocks noGrp="1"/>
          </p:cNvSpPr>
          <p:nvPr>
            <p:ph type="title"/>
          </p:nvPr>
        </p:nvSpPr>
        <p:spPr>
          <a:xfrm>
            <a:off x="154746" y="276462"/>
            <a:ext cx="11929402" cy="718658"/>
          </a:xfrm>
        </p:spPr>
        <p:txBody>
          <a:bodyPr/>
          <a:lstStyle/>
          <a:p>
            <a:pPr algn="ctr"/>
            <a:r>
              <a:rPr lang="en-US" sz="4400" dirty="0"/>
              <a:t>GENRE CLASSIFICATION</a:t>
            </a:r>
          </a:p>
        </p:txBody>
      </p:sp>
      <p:sp>
        <p:nvSpPr>
          <p:cNvPr id="2" name="TextBox 1">
            <a:extLst>
              <a:ext uri="{FF2B5EF4-FFF2-40B4-BE49-F238E27FC236}">
                <a16:creationId xmlns:a16="http://schemas.microsoft.com/office/drawing/2014/main" id="{34A4C8C2-E8EE-A948-B5B1-F88DC34AF4AC}"/>
              </a:ext>
            </a:extLst>
          </p:cNvPr>
          <p:cNvSpPr txBox="1"/>
          <p:nvPr/>
        </p:nvSpPr>
        <p:spPr>
          <a:xfrm>
            <a:off x="1967344" y="1616675"/>
            <a:ext cx="3200400" cy="369332"/>
          </a:xfrm>
          <a:prstGeom prst="rect">
            <a:avLst/>
          </a:prstGeom>
          <a:noFill/>
        </p:spPr>
        <p:txBody>
          <a:bodyPr wrap="square" rtlCol="0">
            <a:spAutoFit/>
          </a:bodyPr>
          <a:lstStyle/>
          <a:p>
            <a:r>
              <a:rPr lang="en-US" dirty="0"/>
              <a:t>K Nearest Neighbors</a:t>
            </a:r>
          </a:p>
        </p:txBody>
      </p:sp>
      <p:sp>
        <p:nvSpPr>
          <p:cNvPr id="7" name="TextBox 6">
            <a:extLst>
              <a:ext uri="{FF2B5EF4-FFF2-40B4-BE49-F238E27FC236}">
                <a16:creationId xmlns:a16="http://schemas.microsoft.com/office/drawing/2014/main" id="{62D35D41-4BBB-8849-9EB9-ABA422B384D6}"/>
              </a:ext>
            </a:extLst>
          </p:cNvPr>
          <p:cNvSpPr txBox="1"/>
          <p:nvPr/>
        </p:nvSpPr>
        <p:spPr>
          <a:xfrm>
            <a:off x="7509163" y="1616675"/>
            <a:ext cx="3200400" cy="369332"/>
          </a:xfrm>
          <a:prstGeom prst="rect">
            <a:avLst/>
          </a:prstGeom>
          <a:noFill/>
        </p:spPr>
        <p:txBody>
          <a:bodyPr wrap="square" rtlCol="0">
            <a:spAutoFit/>
          </a:bodyPr>
          <a:lstStyle/>
          <a:p>
            <a:r>
              <a:rPr lang="en-US" dirty="0"/>
              <a:t>Random Forest Classifier</a:t>
            </a:r>
          </a:p>
        </p:txBody>
      </p:sp>
      <p:pic>
        <p:nvPicPr>
          <p:cNvPr id="4" name="Picture 3" descr="A picture containing text, receipt&#10;&#10;Description automatically generated">
            <a:extLst>
              <a:ext uri="{FF2B5EF4-FFF2-40B4-BE49-F238E27FC236}">
                <a16:creationId xmlns:a16="http://schemas.microsoft.com/office/drawing/2014/main" id="{0923DA0C-9AB3-724D-BF9E-7630EA241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36" y="2152517"/>
            <a:ext cx="5317632" cy="4350790"/>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56439548-EA9C-F84B-818F-8938202F6569}"/>
              </a:ext>
            </a:extLst>
          </p:cNvPr>
          <p:cNvPicPr>
            <a:picLocks noChangeAspect="1"/>
          </p:cNvPicPr>
          <p:nvPr/>
        </p:nvPicPr>
        <p:blipFill rotWithShape="1">
          <a:blip r:embed="rId3">
            <a:extLst>
              <a:ext uri="{28A0092B-C50C-407E-A947-70E740481C1C}">
                <a14:useLocalDpi xmlns:a14="http://schemas.microsoft.com/office/drawing/2010/main" val="0"/>
              </a:ext>
            </a:extLst>
          </a:blip>
          <a:srcRect r="5605"/>
          <a:stretch/>
        </p:blipFill>
        <p:spPr>
          <a:xfrm>
            <a:off x="6304433" y="2074286"/>
            <a:ext cx="5455729" cy="4429021"/>
          </a:xfrm>
          <a:prstGeom prst="rect">
            <a:avLst/>
          </a:prstGeom>
        </p:spPr>
      </p:pic>
      <mc:AlternateContent xmlns:mc="http://schemas.openxmlformats.org/markup-compatibility/2006" xmlns:p14="http://schemas.microsoft.com/office/powerpoint/2010/main">
        <mc:Choice Requires="p14">
          <p:contentPart p14:bwMode="auto" r:id="rId4">
            <p14:nvContentPartPr>
              <p14:cNvPr id="30" name="Ink 29">
                <a:extLst>
                  <a:ext uri="{FF2B5EF4-FFF2-40B4-BE49-F238E27FC236}">
                    <a16:creationId xmlns:a16="http://schemas.microsoft.com/office/drawing/2014/main" id="{BE8CFC65-0DAC-6A41-9650-E4826D577B30}"/>
                  </a:ext>
                </a:extLst>
              </p14:cNvPr>
              <p14:cNvContentPartPr/>
              <p14:nvPr/>
            </p14:nvContentPartPr>
            <p14:xfrm>
              <a:off x="2418066" y="5957187"/>
              <a:ext cx="534240" cy="546120"/>
            </p14:xfrm>
          </p:contentPart>
        </mc:Choice>
        <mc:Fallback xmlns="">
          <p:pic>
            <p:nvPicPr>
              <p:cNvPr id="30" name="Ink 29">
                <a:extLst>
                  <a:ext uri="{FF2B5EF4-FFF2-40B4-BE49-F238E27FC236}">
                    <a16:creationId xmlns:a16="http://schemas.microsoft.com/office/drawing/2014/main" id="{BE8CFC65-0DAC-6A41-9650-E4826D577B30}"/>
                  </a:ext>
                </a:extLst>
              </p:cNvPr>
              <p:cNvPicPr/>
              <p:nvPr/>
            </p:nvPicPr>
            <p:blipFill>
              <a:blip r:embed="rId5"/>
              <a:stretch>
                <a:fillRect/>
              </a:stretch>
            </p:blipFill>
            <p:spPr>
              <a:xfrm>
                <a:off x="2402586" y="5942067"/>
                <a:ext cx="56484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5">
                <a:extLst>
                  <a:ext uri="{FF2B5EF4-FFF2-40B4-BE49-F238E27FC236}">
                    <a16:creationId xmlns:a16="http://schemas.microsoft.com/office/drawing/2014/main" id="{D67DF5D0-DBE3-A14F-A658-230EC21510AC}"/>
                  </a:ext>
                </a:extLst>
              </p14:cNvPr>
              <p14:cNvContentPartPr/>
              <p14:nvPr/>
            </p14:nvContentPartPr>
            <p14:xfrm>
              <a:off x="8518582" y="6072747"/>
              <a:ext cx="343440" cy="430560"/>
            </p14:xfrm>
          </p:contentPart>
        </mc:Choice>
        <mc:Fallback xmlns="">
          <p:pic>
            <p:nvPicPr>
              <p:cNvPr id="36" name="Ink 35">
                <a:extLst>
                  <a:ext uri="{FF2B5EF4-FFF2-40B4-BE49-F238E27FC236}">
                    <a16:creationId xmlns:a16="http://schemas.microsoft.com/office/drawing/2014/main" id="{D67DF5D0-DBE3-A14F-A658-230EC21510AC}"/>
                  </a:ext>
                </a:extLst>
              </p:cNvPr>
              <p:cNvPicPr/>
              <p:nvPr/>
            </p:nvPicPr>
            <p:blipFill>
              <a:blip r:embed="rId7"/>
              <a:stretch>
                <a:fillRect/>
              </a:stretch>
            </p:blipFill>
            <p:spPr>
              <a:xfrm>
                <a:off x="8503462" y="6057627"/>
                <a:ext cx="374040" cy="460800"/>
              </a:xfrm>
              <a:prstGeom prst="rect">
                <a:avLst/>
              </a:prstGeom>
            </p:spPr>
          </p:pic>
        </mc:Fallback>
      </mc:AlternateContent>
    </p:spTree>
    <p:extLst>
      <p:ext uri="{BB962C8B-B14F-4D97-AF65-F5344CB8AC3E}">
        <p14:creationId xmlns:p14="http://schemas.microsoft.com/office/powerpoint/2010/main" val="39918296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p:cTn id="26"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3"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p:cTn id="41" dur="2000" fill="hold"/>
                                        <p:tgtEl>
                                          <p:spTgt spid="3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P spid="2"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5704B02-AC79-403E-931F-55283594662E}"/>
              </a:ext>
            </a:extLst>
          </p:cNvPr>
          <p:cNvPicPr>
            <a:picLocks noChangeAspect="1"/>
          </p:cNvPicPr>
          <p:nvPr/>
        </p:nvPicPr>
        <p:blipFill>
          <a:blip r:embed="rId3">
            <a:extLst>
              <a:ext uri="{28A0092B-C50C-407E-A947-70E740481C1C}">
                <a14:useLocalDpi xmlns:a14="http://schemas.microsoft.com/office/drawing/2010/main" val="0"/>
              </a:ext>
            </a:extLst>
          </a:blip>
          <a:srcRect l="15221" r="15221"/>
          <a:stretch/>
        </p:blipFill>
        <p:spPr>
          <a:xfrm>
            <a:off x="3862035" y="4457734"/>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0" name="Picture 19">
            <a:extLst>
              <a:ext uri="{FF2B5EF4-FFF2-40B4-BE49-F238E27FC236}">
                <a16:creationId xmlns:a16="http://schemas.microsoft.com/office/drawing/2014/main" id="{785F50F0-35B5-4544-8617-1DAB2DB997C1}"/>
              </a:ext>
            </a:extLst>
          </p:cNvPr>
          <p:cNvPicPr>
            <a:picLocks noChangeAspect="1"/>
          </p:cNvPicPr>
          <p:nvPr/>
        </p:nvPicPr>
        <p:blipFill>
          <a:blip r:embed="rId4">
            <a:extLst>
              <a:ext uri="{28A0092B-C50C-407E-A947-70E740481C1C}">
                <a14:useLocalDpi xmlns:a14="http://schemas.microsoft.com/office/drawing/2010/main" val="0"/>
              </a:ext>
            </a:extLst>
          </a:blip>
          <a:srcRect l="16397" r="16397"/>
          <a:stretch/>
        </p:blipFill>
        <p:spPr>
          <a:xfrm>
            <a:off x="6498262" y="1978724"/>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1" name="Picture 20">
            <a:extLst>
              <a:ext uri="{FF2B5EF4-FFF2-40B4-BE49-F238E27FC236}">
                <a16:creationId xmlns:a16="http://schemas.microsoft.com/office/drawing/2014/main" id="{DD3DA607-F2A6-4F84-81B4-D1A8BD160E6C}"/>
              </a:ext>
            </a:extLst>
          </p:cNvPr>
          <p:cNvPicPr>
            <a:picLocks noChangeAspect="1"/>
          </p:cNvPicPr>
          <p:nvPr/>
        </p:nvPicPr>
        <p:blipFill>
          <a:blip r:embed="rId5">
            <a:extLst>
              <a:ext uri="{28A0092B-C50C-407E-A947-70E740481C1C}">
                <a14:useLocalDpi xmlns:a14="http://schemas.microsoft.com/office/drawing/2010/main" val="0"/>
              </a:ext>
            </a:extLst>
          </a:blip>
          <a:srcRect l="16487" r="16487"/>
          <a:stretch/>
        </p:blipFill>
        <p:spPr>
          <a:xfrm>
            <a:off x="9278365" y="4374604"/>
            <a:ext cx="1759763" cy="1759763"/>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2" name="Picture 21">
            <a:extLst>
              <a:ext uri="{FF2B5EF4-FFF2-40B4-BE49-F238E27FC236}">
                <a16:creationId xmlns:a16="http://schemas.microsoft.com/office/drawing/2014/main" id="{13E79169-E74C-4B65-AF2D-4AE142EE1A63}"/>
              </a:ext>
            </a:extLst>
          </p:cNvPr>
          <p:cNvPicPr>
            <a:picLocks noChangeAspect="1"/>
          </p:cNvPicPr>
          <p:nvPr/>
        </p:nvPicPr>
        <p:blipFill>
          <a:blip r:embed="rId6">
            <a:extLst>
              <a:ext uri="{28A0092B-C50C-407E-A947-70E740481C1C}">
                <a14:useLocalDpi xmlns:a14="http://schemas.microsoft.com/office/drawing/2010/main" val="0"/>
              </a:ext>
            </a:extLst>
          </a:blip>
          <a:srcRect l="2871" r="2871"/>
          <a:stretch/>
        </p:blipFill>
        <p:spPr>
          <a:xfrm>
            <a:off x="1143926" y="1994818"/>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sp>
        <p:nvSpPr>
          <p:cNvPr id="34" name="TextBox 33">
            <a:extLst>
              <a:ext uri="{FF2B5EF4-FFF2-40B4-BE49-F238E27FC236}">
                <a16:creationId xmlns:a16="http://schemas.microsoft.com/office/drawing/2014/main" id="{CECCB9A9-03FE-475A-BFEA-4101A99AFB19}"/>
              </a:ext>
            </a:extLst>
          </p:cNvPr>
          <p:cNvSpPr txBox="1"/>
          <p:nvPr/>
        </p:nvSpPr>
        <p:spPr>
          <a:xfrm>
            <a:off x="735634" y="4070934"/>
            <a:ext cx="2576347" cy="461665"/>
          </a:xfrm>
          <a:prstGeom prst="rect">
            <a:avLst/>
          </a:prstGeom>
          <a:noFill/>
        </p:spPr>
        <p:txBody>
          <a:bodyPr wrap="none" rtlCol="0">
            <a:spAutoFit/>
          </a:bodyPr>
          <a:lstStyle/>
          <a:p>
            <a:pPr algn="ctr"/>
            <a:r>
              <a:rPr lang="en-US" sz="2400" b="1" dirty="0">
                <a:solidFill>
                  <a:schemeClr val="accent1"/>
                </a:solidFill>
                <a:latin typeface="+mj-lt"/>
              </a:rPr>
              <a:t>CORRELATIONS</a:t>
            </a:r>
          </a:p>
        </p:txBody>
      </p:sp>
      <p:sp>
        <p:nvSpPr>
          <p:cNvPr id="35" name="TextBox 34">
            <a:extLst>
              <a:ext uri="{FF2B5EF4-FFF2-40B4-BE49-F238E27FC236}">
                <a16:creationId xmlns:a16="http://schemas.microsoft.com/office/drawing/2014/main" id="{F1CC3C1F-2413-4BD8-ADCE-6DF47E09BFB9}"/>
              </a:ext>
            </a:extLst>
          </p:cNvPr>
          <p:cNvSpPr txBox="1"/>
          <p:nvPr/>
        </p:nvSpPr>
        <p:spPr>
          <a:xfrm>
            <a:off x="658105" y="4532599"/>
            <a:ext cx="2731403" cy="1165447"/>
          </a:xfrm>
          <a:prstGeom prst="rect">
            <a:avLst/>
          </a:prstGeom>
          <a:noFill/>
        </p:spPr>
        <p:txBody>
          <a:bodyPr wrap="square" rtlCol="0">
            <a:spAutoFit/>
          </a:bodyPr>
          <a:lstStyle/>
          <a:p>
            <a:pPr algn="ctr">
              <a:lnSpc>
                <a:spcPct val="150000"/>
              </a:lnSpc>
            </a:pPr>
            <a:r>
              <a:rPr lang="en-GB" sz="1600" dirty="0"/>
              <a:t>Energy was significantly correlated with loudness and valence.</a:t>
            </a:r>
          </a:p>
        </p:txBody>
      </p:sp>
      <p:sp>
        <p:nvSpPr>
          <p:cNvPr id="38" name="TextBox 37">
            <a:extLst>
              <a:ext uri="{FF2B5EF4-FFF2-40B4-BE49-F238E27FC236}">
                <a16:creationId xmlns:a16="http://schemas.microsoft.com/office/drawing/2014/main" id="{303764A2-B3A1-4BBA-A4B0-3B59387DA9D6}"/>
              </a:ext>
            </a:extLst>
          </p:cNvPr>
          <p:cNvSpPr txBox="1"/>
          <p:nvPr/>
        </p:nvSpPr>
        <p:spPr>
          <a:xfrm>
            <a:off x="3312684" y="2056043"/>
            <a:ext cx="2858475" cy="461665"/>
          </a:xfrm>
          <a:prstGeom prst="rect">
            <a:avLst/>
          </a:prstGeom>
          <a:noFill/>
        </p:spPr>
        <p:txBody>
          <a:bodyPr wrap="none" rtlCol="0">
            <a:spAutoFit/>
          </a:bodyPr>
          <a:lstStyle/>
          <a:p>
            <a:pPr algn="ctr"/>
            <a:r>
              <a:rPr lang="en-US" sz="2400" b="1" dirty="0">
                <a:solidFill>
                  <a:schemeClr val="accent1"/>
                </a:solidFill>
                <a:latin typeface="+mj-lt"/>
              </a:rPr>
              <a:t>GENRE PRESENCE</a:t>
            </a:r>
          </a:p>
        </p:txBody>
      </p:sp>
      <p:sp>
        <p:nvSpPr>
          <p:cNvPr id="39" name="TextBox 38">
            <a:extLst>
              <a:ext uri="{FF2B5EF4-FFF2-40B4-BE49-F238E27FC236}">
                <a16:creationId xmlns:a16="http://schemas.microsoft.com/office/drawing/2014/main" id="{2BD0E310-C4AA-4D2D-97BA-363B44FEF4A4}"/>
              </a:ext>
            </a:extLst>
          </p:cNvPr>
          <p:cNvSpPr txBox="1"/>
          <p:nvPr/>
        </p:nvSpPr>
        <p:spPr>
          <a:xfrm>
            <a:off x="3389508" y="2451613"/>
            <a:ext cx="2713757" cy="1908215"/>
          </a:xfrm>
          <a:prstGeom prst="rect">
            <a:avLst/>
          </a:prstGeom>
          <a:noFill/>
        </p:spPr>
        <p:txBody>
          <a:bodyPr wrap="square" rtlCol="0">
            <a:spAutoFit/>
          </a:bodyPr>
          <a:lstStyle/>
          <a:p>
            <a:pPr algn="ctr">
              <a:lnSpc>
                <a:spcPct val="150000"/>
              </a:lnSpc>
            </a:pPr>
            <a:r>
              <a:rPr lang="en-GB" sz="1600" dirty="0"/>
              <a:t>Hip-hop presence on the charts increased while albums in the the  Country genre decreased.</a:t>
            </a:r>
          </a:p>
        </p:txBody>
      </p:sp>
      <p:sp>
        <p:nvSpPr>
          <p:cNvPr id="41" name="TextBox 40">
            <a:extLst>
              <a:ext uri="{FF2B5EF4-FFF2-40B4-BE49-F238E27FC236}">
                <a16:creationId xmlns:a16="http://schemas.microsoft.com/office/drawing/2014/main" id="{E5E0BF39-3D75-401A-AE14-82A7B91D772E}"/>
              </a:ext>
            </a:extLst>
          </p:cNvPr>
          <p:cNvSpPr txBox="1"/>
          <p:nvPr/>
        </p:nvSpPr>
        <p:spPr>
          <a:xfrm>
            <a:off x="5866195" y="4070934"/>
            <a:ext cx="3017173" cy="461665"/>
          </a:xfrm>
          <a:prstGeom prst="rect">
            <a:avLst/>
          </a:prstGeom>
          <a:noFill/>
        </p:spPr>
        <p:txBody>
          <a:bodyPr wrap="none" rtlCol="0">
            <a:spAutoFit/>
          </a:bodyPr>
          <a:lstStyle/>
          <a:p>
            <a:pPr algn="ctr"/>
            <a:r>
              <a:rPr lang="en-US" sz="2400" b="1" dirty="0">
                <a:solidFill>
                  <a:schemeClr val="accent1"/>
                </a:solidFill>
                <a:latin typeface="+mj-lt"/>
              </a:rPr>
              <a:t>VALENCE CHANGE</a:t>
            </a:r>
          </a:p>
        </p:txBody>
      </p:sp>
      <p:sp>
        <p:nvSpPr>
          <p:cNvPr id="42" name="TextBox 41">
            <a:extLst>
              <a:ext uri="{FF2B5EF4-FFF2-40B4-BE49-F238E27FC236}">
                <a16:creationId xmlns:a16="http://schemas.microsoft.com/office/drawing/2014/main" id="{787063B3-7873-488A-99FD-E1C44A519136}"/>
              </a:ext>
            </a:extLst>
          </p:cNvPr>
          <p:cNvSpPr txBox="1"/>
          <p:nvPr/>
        </p:nvSpPr>
        <p:spPr>
          <a:xfrm>
            <a:off x="6094324" y="4532599"/>
            <a:ext cx="2550912" cy="1908215"/>
          </a:xfrm>
          <a:prstGeom prst="rect">
            <a:avLst/>
          </a:prstGeom>
          <a:noFill/>
        </p:spPr>
        <p:txBody>
          <a:bodyPr wrap="square" rtlCol="0">
            <a:spAutoFit/>
          </a:bodyPr>
          <a:lstStyle/>
          <a:p>
            <a:pPr algn="ctr">
              <a:lnSpc>
                <a:spcPct val="150000"/>
              </a:lnSpc>
            </a:pPr>
            <a:r>
              <a:rPr lang="en-GB" sz="1600" dirty="0"/>
              <a:t>Valence generally increased during the five year analysis period, particularly in 2020.</a:t>
            </a:r>
          </a:p>
        </p:txBody>
      </p:sp>
      <p:sp>
        <p:nvSpPr>
          <p:cNvPr id="44" name="TextBox 43">
            <a:extLst>
              <a:ext uri="{FF2B5EF4-FFF2-40B4-BE49-F238E27FC236}">
                <a16:creationId xmlns:a16="http://schemas.microsoft.com/office/drawing/2014/main" id="{A3C922DD-19F1-4B56-B6F2-9BA33559CAB9}"/>
              </a:ext>
            </a:extLst>
          </p:cNvPr>
          <p:cNvSpPr txBox="1"/>
          <p:nvPr/>
        </p:nvSpPr>
        <p:spPr>
          <a:xfrm>
            <a:off x="8745844" y="2028333"/>
            <a:ext cx="2824812" cy="461665"/>
          </a:xfrm>
          <a:prstGeom prst="rect">
            <a:avLst/>
          </a:prstGeom>
          <a:noFill/>
        </p:spPr>
        <p:txBody>
          <a:bodyPr wrap="none" rtlCol="0">
            <a:spAutoFit/>
          </a:bodyPr>
          <a:lstStyle/>
          <a:p>
            <a:pPr algn="ctr"/>
            <a:r>
              <a:rPr lang="en-US" sz="2400" b="1" dirty="0">
                <a:solidFill>
                  <a:schemeClr val="accent1"/>
                </a:solidFill>
                <a:latin typeface="+mj-lt"/>
              </a:rPr>
              <a:t>ENERGY CHANGE</a:t>
            </a:r>
          </a:p>
        </p:txBody>
      </p:sp>
      <p:sp>
        <p:nvSpPr>
          <p:cNvPr id="45" name="TextBox 44">
            <a:extLst>
              <a:ext uri="{FF2B5EF4-FFF2-40B4-BE49-F238E27FC236}">
                <a16:creationId xmlns:a16="http://schemas.microsoft.com/office/drawing/2014/main" id="{0AA964B8-8BC7-42A1-99F3-FB7F42CBBB6A}"/>
              </a:ext>
            </a:extLst>
          </p:cNvPr>
          <p:cNvSpPr txBox="1"/>
          <p:nvPr/>
        </p:nvSpPr>
        <p:spPr>
          <a:xfrm>
            <a:off x="8874979" y="2515830"/>
            <a:ext cx="2581388" cy="1538883"/>
          </a:xfrm>
          <a:prstGeom prst="rect">
            <a:avLst/>
          </a:prstGeom>
          <a:noFill/>
        </p:spPr>
        <p:txBody>
          <a:bodyPr wrap="square" rtlCol="0">
            <a:spAutoFit/>
          </a:bodyPr>
          <a:lstStyle/>
          <a:p>
            <a:pPr algn="ctr">
              <a:lnSpc>
                <a:spcPct val="150000"/>
              </a:lnSpc>
            </a:pPr>
            <a:r>
              <a:rPr lang="en-GB" sz="1600" dirty="0"/>
              <a:t>Average track energy decreased during the five-year analysis period.</a:t>
            </a:r>
          </a:p>
        </p:txBody>
      </p:sp>
      <p:sp>
        <p:nvSpPr>
          <p:cNvPr id="23" name="Graphic 12">
            <a:extLst>
              <a:ext uri="{FF2B5EF4-FFF2-40B4-BE49-F238E27FC236}">
                <a16:creationId xmlns:a16="http://schemas.microsoft.com/office/drawing/2014/main" id="{07DAA676-6DA2-5742-BA50-DCF5F1179F33}"/>
              </a:ext>
            </a:extLst>
          </p:cNvPr>
          <p:cNvSpPr/>
          <p:nvPr/>
        </p:nvSpPr>
        <p:spPr>
          <a:xfrm>
            <a:off x="0" y="-214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E3F06490-6768-AE48-AE14-300189C63FC8}"/>
              </a:ext>
            </a:extLst>
          </p:cNvPr>
          <p:cNvSpPr txBox="1"/>
          <p:nvPr/>
        </p:nvSpPr>
        <p:spPr>
          <a:xfrm>
            <a:off x="3317045" y="425871"/>
            <a:ext cx="5557933" cy="1323439"/>
          </a:xfrm>
          <a:prstGeom prst="rect">
            <a:avLst/>
          </a:prstGeom>
          <a:noFill/>
        </p:spPr>
        <p:txBody>
          <a:bodyPr wrap="none" rtlCol="0">
            <a:spAutoFit/>
          </a:bodyPr>
          <a:lstStyle/>
          <a:p>
            <a:pPr algn="ctr"/>
            <a:r>
              <a:rPr lang="en-US" sz="8000" b="1" dirty="0">
                <a:latin typeface="+mj-lt"/>
              </a:rPr>
              <a:t>SUMMARY</a:t>
            </a:r>
          </a:p>
        </p:txBody>
      </p:sp>
    </p:spTree>
    <p:extLst>
      <p:ext uri="{BB962C8B-B14F-4D97-AF65-F5344CB8AC3E}">
        <p14:creationId xmlns:p14="http://schemas.microsoft.com/office/powerpoint/2010/main" val="1981721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8" grpId="0"/>
      <p:bldP spid="39" grpId="0"/>
      <p:bldP spid="41" grpId="0"/>
      <p:bldP spid="42" grpId="0"/>
      <p:bldP spid="44" grpId="0"/>
      <p:bldP spid="45" grpId="0"/>
      <p:bldP spid="23" grpId="0" animBg="1"/>
      <p:bldP spid="24" grpId="0"/>
    </p:bldLst>
  </p:timing>
</p:sld>
</file>

<file path=ppt/theme/theme1.xml><?xml version="1.0" encoding="utf-8"?>
<a:theme xmlns:a="http://schemas.openxmlformats.org/drawingml/2006/main" name="Office Theme">
  <a:themeElements>
    <a:clrScheme name="Stream Green">
      <a:dk1>
        <a:sysClr val="windowText" lastClr="000000"/>
      </a:dk1>
      <a:lt1>
        <a:sysClr val="window" lastClr="FFFFFF"/>
      </a:lt1>
      <a:dk2>
        <a:srgbClr val="464646"/>
      </a:dk2>
      <a:lt2>
        <a:srgbClr val="FFFFFF"/>
      </a:lt2>
      <a:accent1>
        <a:srgbClr val="98C011"/>
      </a:accent1>
      <a:accent2>
        <a:srgbClr val="84A90F"/>
      </a:accent2>
      <a:accent3>
        <a:srgbClr val="72910D"/>
      </a:accent3>
      <a:accent4>
        <a:srgbClr val="5D770B"/>
      </a:accent4>
      <a:accent5>
        <a:srgbClr val="425408"/>
      </a:accent5>
      <a:accent6>
        <a:srgbClr val="273105"/>
      </a:accent6>
      <a:hlink>
        <a:srgbClr val="A05024"/>
      </a:hlink>
      <a:folHlink>
        <a:srgbClr val="FEC037"/>
      </a:folHlink>
    </a:clrScheme>
    <a:fontScheme name="Custom 8">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8057</TotalTime>
  <Words>476</Words>
  <Application>Microsoft Macintosh PowerPoint</Application>
  <PresentationFormat>Widescreen</PresentationFormat>
  <Paragraphs>87</Paragraphs>
  <Slides>9</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Poppins</vt:lpstr>
      <vt:lpstr>Office Theme</vt:lpstr>
      <vt:lpstr>PowerPoint Presentation</vt:lpstr>
      <vt:lpstr>PowerPoint Presentation</vt:lpstr>
      <vt:lpstr>DATASET CREATION</vt:lpstr>
      <vt:lpstr>CHANGE IN LOUDNESS OVER TIME</vt:lpstr>
      <vt:lpstr>PowerPoint Presentation</vt:lpstr>
      <vt:lpstr>PowerPoint Presentation</vt:lpstr>
      <vt:lpstr>PowerPoint Presentation</vt:lpstr>
      <vt:lpstr>GENRE CLASSIFICATION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Katherine Ravenwood</cp:lastModifiedBy>
  <cp:revision>371</cp:revision>
  <dcterms:created xsi:type="dcterms:W3CDTF">2019-05-06T21:42:45Z</dcterms:created>
  <dcterms:modified xsi:type="dcterms:W3CDTF">2022-03-13T19:07:29Z</dcterms:modified>
</cp:coreProperties>
</file>